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6" r:id="rId2"/>
    <p:sldMasterId id="2147483672" r:id="rId3"/>
  </p:sldMasterIdLst>
  <p:notesMasterIdLst>
    <p:notesMasterId r:id="rId36"/>
  </p:notesMasterIdLst>
  <p:sldIdLst>
    <p:sldId id="385" r:id="rId4"/>
    <p:sldId id="257" r:id="rId5"/>
    <p:sldId id="337" r:id="rId6"/>
    <p:sldId id="346" r:id="rId7"/>
    <p:sldId id="338" r:id="rId8"/>
    <p:sldId id="339" r:id="rId9"/>
    <p:sldId id="341" r:id="rId10"/>
    <p:sldId id="342" r:id="rId11"/>
    <p:sldId id="344" r:id="rId12"/>
    <p:sldId id="345" r:id="rId13"/>
    <p:sldId id="321" r:id="rId14"/>
    <p:sldId id="389" r:id="rId15"/>
    <p:sldId id="390" r:id="rId16"/>
    <p:sldId id="391" r:id="rId17"/>
    <p:sldId id="392" r:id="rId18"/>
    <p:sldId id="364" r:id="rId19"/>
    <p:sldId id="373" r:id="rId20"/>
    <p:sldId id="374" r:id="rId21"/>
    <p:sldId id="365" r:id="rId22"/>
    <p:sldId id="370" r:id="rId23"/>
    <p:sldId id="393" r:id="rId24"/>
    <p:sldId id="383" r:id="rId25"/>
    <p:sldId id="384" r:id="rId26"/>
    <p:sldId id="387" r:id="rId27"/>
    <p:sldId id="388" r:id="rId28"/>
    <p:sldId id="396" r:id="rId29"/>
    <p:sldId id="397" r:id="rId30"/>
    <p:sldId id="394" r:id="rId31"/>
    <p:sldId id="395" r:id="rId32"/>
    <p:sldId id="366" r:id="rId33"/>
    <p:sldId id="367" r:id="rId34"/>
    <p:sldId id="32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Rajdhani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" initials="A" lastIdx="1" clrIdx="0">
    <p:extLst>
      <p:ext uri="{19B8F6BF-5375-455C-9EA6-DF929625EA0E}">
        <p15:presenceInfo xmlns:p15="http://schemas.microsoft.com/office/powerpoint/2012/main" userId="2b4bb56e3539ee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62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8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Gualtieri" userId="2b4bb56e3539ee98" providerId="LiveId" clId="{7335DFF3-E12E-4408-8713-A351FFCD5806}"/>
    <pc:docChg chg="undo custSel addSld modSld">
      <pc:chgData name="André Gualtieri" userId="2b4bb56e3539ee98" providerId="LiveId" clId="{7335DFF3-E12E-4408-8713-A351FFCD5806}" dt="2021-05-10T18:46:22.681" v="66" actId="255"/>
      <pc:docMkLst>
        <pc:docMk/>
      </pc:docMkLst>
      <pc:sldChg chg="addSp delSp modSp mod">
        <pc:chgData name="André Gualtieri" userId="2b4bb56e3539ee98" providerId="LiveId" clId="{7335DFF3-E12E-4408-8713-A351FFCD5806}" dt="2021-05-10T18:13:02.538" v="14" actId="255"/>
        <pc:sldMkLst>
          <pc:docMk/>
          <pc:sldMk cId="480937293" sldId="367"/>
        </pc:sldMkLst>
        <pc:spChg chg="del">
          <ac:chgData name="André Gualtieri" userId="2b4bb56e3539ee98" providerId="LiveId" clId="{7335DFF3-E12E-4408-8713-A351FFCD5806}" dt="2021-05-10T18:11:38.623" v="1" actId="478"/>
          <ac:spMkLst>
            <pc:docMk/>
            <pc:sldMk cId="480937293" sldId="367"/>
            <ac:spMk id="8" creationId="{43088D0A-F6FC-4765-BB62-D8F1C5D2595F}"/>
          </ac:spMkLst>
        </pc:spChg>
        <pc:spChg chg="add mod">
          <ac:chgData name="André Gualtieri" userId="2b4bb56e3539ee98" providerId="LiveId" clId="{7335DFF3-E12E-4408-8713-A351FFCD5806}" dt="2021-05-10T18:13:02.538" v="14" actId="255"/>
          <ac:spMkLst>
            <pc:docMk/>
            <pc:sldMk cId="480937293" sldId="367"/>
            <ac:spMk id="12" creationId="{7D93DCEE-F7BC-422C-8B27-32A8DC3564DF}"/>
          </ac:spMkLst>
        </pc:spChg>
        <pc:picChg chg="del">
          <ac:chgData name="André Gualtieri" userId="2b4bb56e3539ee98" providerId="LiveId" clId="{7335DFF3-E12E-4408-8713-A351FFCD5806}" dt="2021-05-10T18:11:35.457" v="0" actId="478"/>
          <ac:picMkLst>
            <pc:docMk/>
            <pc:sldMk cId="480937293" sldId="367"/>
            <ac:picMk id="7" creationId="{F9421AE8-26B0-4A4F-9255-F76DD9E0908B}"/>
          </ac:picMkLst>
        </pc:picChg>
        <pc:picChg chg="add mod">
          <ac:chgData name="André Gualtieri" userId="2b4bb56e3539ee98" providerId="LiveId" clId="{7335DFF3-E12E-4408-8713-A351FFCD5806}" dt="2021-05-10T18:12:21.611" v="9" actId="14100"/>
          <ac:picMkLst>
            <pc:docMk/>
            <pc:sldMk cId="480937293" sldId="367"/>
            <ac:picMk id="9" creationId="{FE2E7577-6C4A-449C-BE12-6B92B814A92C}"/>
          </ac:picMkLst>
        </pc:picChg>
      </pc:sldChg>
      <pc:sldChg chg="addSp delSp modSp new mod">
        <pc:chgData name="André Gualtieri" userId="2b4bb56e3539ee98" providerId="LiveId" clId="{7335DFF3-E12E-4408-8713-A351FFCD5806}" dt="2021-05-10T18:46:22.681" v="66" actId="255"/>
        <pc:sldMkLst>
          <pc:docMk/>
          <pc:sldMk cId="221238043" sldId="393"/>
        </pc:sldMkLst>
        <pc:spChg chg="mod">
          <ac:chgData name="André Gualtieri" userId="2b4bb56e3539ee98" providerId="LiveId" clId="{7335DFF3-E12E-4408-8713-A351FFCD5806}" dt="2021-05-10T18:39:39.767" v="33" actId="20577"/>
          <ac:spMkLst>
            <pc:docMk/>
            <pc:sldMk cId="221238043" sldId="393"/>
            <ac:spMk id="2" creationId="{F37763EA-1BA5-470C-9C43-CFF03459100A}"/>
          </ac:spMkLst>
        </pc:spChg>
        <pc:spChg chg="del">
          <ac:chgData name="André Gualtieri" userId="2b4bb56e3539ee98" providerId="LiveId" clId="{7335DFF3-E12E-4408-8713-A351FFCD5806}" dt="2021-05-10T18:44:53.211" v="45" actId="478"/>
          <ac:spMkLst>
            <pc:docMk/>
            <pc:sldMk cId="221238043" sldId="393"/>
            <ac:spMk id="3" creationId="{0948B001-A330-4308-A3E2-27281680D3A4}"/>
          </ac:spMkLst>
        </pc:spChg>
        <pc:spChg chg="add del mod">
          <ac:chgData name="André Gualtieri" userId="2b4bb56e3539ee98" providerId="LiveId" clId="{7335DFF3-E12E-4408-8713-A351FFCD5806}" dt="2021-05-10T18:43:50.580" v="38" actId="931"/>
          <ac:spMkLst>
            <pc:docMk/>
            <pc:sldMk cId="221238043" sldId="393"/>
            <ac:spMk id="7" creationId="{76DA8885-F263-4396-82AC-A365614D5F80}"/>
          </ac:spMkLst>
        </pc:spChg>
        <pc:spChg chg="add mod">
          <ac:chgData name="André Gualtieri" userId="2b4bb56e3539ee98" providerId="LiveId" clId="{7335DFF3-E12E-4408-8713-A351FFCD5806}" dt="2021-05-10T18:44:49.677" v="44" actId="14100"/>
          <ac:spMkLst>
            <pc:docMk/>
            <pc:sldMk cId="221238043" sldId="393"/>
            <ac:spMk id="10" creationId="{97102300-9B5D-4438-842B-AC3357190F51}"/>
          </ac:spMkLst>
        </pc:spChg>
        <pc:spChg chg="add mod">
          <ac:chgData name="André Gualtieri" userId="2b4bb56e3539ee98" providerId="LiveId" clId="{7335DFF3-E12E-4408-8713-A351FFCD5806}" dt="2021-05-10T18:46:22.681" v="66" actId="255"/>
          <ac:spMkLst>
            <pc:docMk/>
            <pc:sldMk cId="221238043" sldId="393"/>
            <ac:spMk id="17" creationId="{98715ADD-4CA1-440E-A750-CED766072811}"/>
          </ac:spMkLst>
        </pc:spChg>
        <pc:picChg chg="add del mod">
          <ac:chgData name="André Gualtieri" userId="2b4bb56e3539ee98" providerId="LiveId" clId="{7335DFF3-E12E-4408-8713-A351FFCD5806}" dt="2021-05-10T18:43:50.580" v="38" actId="931"/>
          <ac:picMkLst>
            <pc:docMk/>
            <pc:sldMk cId="221238043" sldId="393"/>
            <ac:picMk id="6" creationId="{0D17FAD5-2974-4B4D-A956-D3FAECE562B3}"/>
          </ac:picMkLst>
        </pc:picChg>
        <pc:picChg chg="add mod">
          <ac:chgData name="André Gualtieri" userId="2b4bb56e3539ee98" providerId="LiveId" clId="{7335DFF3-E12E-4408-8713-A351FFCD5806}" dt="2021-05-10T18:44:49.677" v="44" actId="14100"/>
          <ac:picMkLst>
            <pc:docMk/>
            <pc:sldMk cId="221238043" sldId="393"/>
            <ac:picMk id="9" creationId="{8818E61C-62FE-4EA2-950A-F72565D3CE6D}"/>
          </ac:picMkLst>
        </pc:picChg>
        <pc:picChg chg="add del mod">
          <ac:chgData name="André Gualtieri" userId="2b4bb56e3539ee98" providerId="LiveId" clId="{7335DFF3-E12E-4408-8713-A351FFCD5806}" dt="2021-05-10T18:45:22.824" v="50" actId="931"/>
          <ac:picMkLst>
            <pc:docMk/>
            <pc:sldMk cId="221238043" sldId="393"/>
            <ac:picMk id="12" creationId="{EAD2F256-800E-4C6B-B408-97A37C83AF2E}"/>
          </ac:picMkLst>
        </pc:picChg>
        <pc:picChg chg="add del mod">
          <ac:chgData name="André Gualtieri" userId="2b4bb56e3539ee98" providerId="LiveId" clId="{7335DFF3-E12E-4408-8713-A351FFCD5806}" dt="2021-05-10T18:45:29.970" v="55" actId="931"/>
          <ac:picMkLst>
            <pc:docMk/>
            <pc:sldMk cId="221238043" sldId="393"/>
            <ac:picMk id="14" creationId="{94B85E8D-A6FB-4EF7-9530-B4DE621276C6}"/>
          </ac:picMkLst>
        </pc:picChg>
        <pc:picChg chg="add mod">
          <ac:chgData name="André Gualtieri" userId="2b4bb56e3539ee98" providerId="LiveId" clId="{7335DFF3-E12E-4408-8713-A351FFCD5806}" dt="2021-05-10T18:46:01.881" v="62" actId="1076"/>
          <ac:picMkLst>
            <pc:docMk/>
            <pc:sldMk cId="221238043" sldId="393"/>
            <ac:picMk id="16" creationId="{E58D6CBA-5E2C-4827-90E3-281D63DCEC91}"/>
          </ac:picMkLst>
        </pc:picChg>
      </pc:sldChg>
    </pc:docChg>
  </pc:docChgLst>
  <pc:docChgLst>
    <pc:chgData name="André Gualtieri" userId="2b4bb56e3539ee98" providerId="LiveId" clId="{AE456474-53A6-4536-AD2F-4EC722DC41D8}"/>
    <pc:docChg chg="undo custSel addSld modSld">
      <pc:chgData name="André Gualtieri" userId="2b4bb56e3539ee98" providerId="LiveId" clId="{AE456474-53A6-4536-AD2F-4EC722DC41D8}" dt="2021-05-10T21:06:33.753" v="43" actId="1076"/>
      <pc:docMkLst>
        <pc:docMk/>
      </pc:docMkLst>
      <pc:sldChg chg="addSp modSp new mod">
        <pc:chgData name="André Gualtieri" userId="2b4bb56e3539ee98" providerId="LiveId" clId="{AE456474-53A6-4536-AD2F-4EC722DC41D8}" dt="2021-05-10T21:05:37.690" v="34" actId="255"/>
        <pc:sldMkLst>
          <pc:docMk/>
          <pc:sldMk cId="3219393780" sldId="394"/>
        </pc:sldMkLst>
        <pc:spChg chg="mod">
          <ac:chgData name="André Gualtieri" userId="2b4bb56e3539ee98" providerId="LiveId" clId="{AE456474-53A6-4536-AD2F-4EC722DC41D8}" dt="2021-05-10T21:04:13.215" v="14"/>
          <ac:spMkLst>
            <pc:docMk/>
            <pc:sldMk cId="3219393780" sldId="394"/>
            <ac:spMk id="2" creationId="{E6B3F065-8DED-46E6-9607-D9E1C31240AB}"/>
          </ac:spMkLst>
        </pc:spChg>
        <pc:spChg chg="mod">
          <ac:chgData name="André Gualtieri" userId="2b4bb56e3539ee98" providerId="LiveId" clId="{AE456474-53A6-4536-AD2F-4EC722DC41D8}" dt="2021-05-10T21:05:37.690" v="34" actId="255"/>
          <ac:spMkLst>
            <pc:docMk/>
            <pc:sldMk cId="3219393780" sldId="394"/>
            <ac:spMk id="3" creationId="{90697364-E0BC-4B08-BA5F-9D31748077A9}"/>
          </ac:spMkLst>
        </pc:spChg>
        <pc:picChg chg="add mod">
          <ac:chgData name="André Gualtieri" userId="2b4bb56e3539ee98" providerId="LiveId" clId="{AE456474-53A6-4536-AD2F-4EC722DC41D8}" dt="2021-05-10T21:05:26.671" v="33" actId="1076"/>
          <ac:picMkLst>
            <pc:docMk/>
            <pc:sldMk cId="3219393780" sldId="394"/>
            <ac:picMk id="5" creationId="{44E0A47F-B3CF-421A-8E0F-67757DD52C70}"/>
          </ac:picMkLst>
        </pc:picChg>
      </pc:sldChg>
      <pc:sldChg chg="addSp delSp modSp new mod">
        <pc:chgData name="André Gualtieri" userId="2b4bb56e3539ee98" providerId="LiveId" clId="{AE456474-53A6-4536-AD2F-4EC722DC41D8}" dt="2021-05-10T21:06:33.753" v="43" actId="1076"/>
        <pc:sldMkLst>
          <pc:docMk/>
          <pc:sldMk cId="3755714847" sldId="395"/>
        </pc:sldMkLst>
        <pc:spChg chg="del">
          <ac:chgData name="André Gualtieri" userId="2b4bb56e3539ee98" providerId="LiveId" clId="{AE456474-53A6-4536-AD2F-4EC722DC41D8}" dt="2021-05-10T21:06:09.418" v="38" actId="478"/>
          <ac:spMkLst>
            <pc:docMk/>
            <pc:sldMk cId="3755714847" sldId="395"/>
            <ac:spMk id="3" creationId="{FA87EF5D-B1C2-4341-BA33-40137041649B}"/>
          </ac:spMkLst>
        </pc:spChg>
        <pc:picChg chg="add mod">
          <ac:chgData name="André Gualtieri" userId="2b4bb56e3539ee98" providerId="LiveId" clId="{AE456474-53A6-4536-AD2F-4EC722DC41D8}" dt="2021-05-10T21:06:33.753" v="43" actId="1076"/>
          <ac:picMkLst>
            <pc:docMk/>
            <pc:sldMk cId="3755714847" sldId="395"/>
            <ac:picMk id="5" creationId="{0A0E8F9B-AE06-4267-A34F-2B8B5A0AD464}"/>
          </ac:picMkLst>
        </pc:picChg>
      </pc:sldChg>
    </pc:docChg>
  </pc:docChgLst>
  <pc:docChgLst>
    <pc:chgData name="André Gualtieri" userId="2b4bb56e3539ee98" providerId="LiveId" clId="{C82DCA2A-FE4D-4B61-BE9F-80C58B5F18D7}"/>
    <pc:docChg chg="undo redo custSel addSld delSld modSld">
      <pc:chgData name="André Gualtieri" userId="2b4bb56e3539ee98" providerId="LiveId" clId="{C82DCA2A-FE4D-4B61-BE9F-80C58B5F18D7}" dt="2021-03-12T21:25:12.312" v="220" actId="14100"/>
      <pc:docMkLst>
        <pc:docMk/>
      </pc:docMkLst>
      <pc:sldChg chg="modSp mod">
        <pc:chgData name="André Gualtieri" userId="2b4bb56e3539ee98" providerId="LiveId" clId="{C82DCA2A-FE4D-4B61-BE9F-80C58B5F18D7}" dt="2021-03-12T20:26:48.433" v="6" actId="6549"/>
        <pc:sldMkLst>
          <pc:docMk/>
          <pc:sldMk cId="0" sldId="257"/>
        </pc:sldMkLst>
        <pc:spChg chg="mod">
          <ac:chgData name="André Gualtieri" userId="2b4bb56e3539ee98" providerId="LiveId" clId="{C82DCA2A-FE4D-4B61-BE9F-80C58B5F18D7}" dt="2021-03-12T20:26:48.433" v="6" actId="6549"/>
          <ac:spMkLst>
            <pc:docMk/>
            <pc:sldMk cId="0" sldId="257"/>
            <ac:spMk id="351" creationId="{00000000-0000-0000-0000-000000000000}"/>
          </ac:spMkLst>
        </pc:spChg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0" sldId="27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0" sldId="277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0" sldId="28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0" sldId="28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965832262" sldId="28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754965218" sldId="28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4172064965" sldId="287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821257198" sldId="288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883046720" sldId="29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987310775" sldId="292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95315864" sldId="29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444068067" sldId="30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337364322" sldId="301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812669070" sldId="302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765487583" sldId="30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128162059" sldId="30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171876001" sldId="305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044750124" sldId="30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451890723" sldId="308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597344225" sldId="309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968540574" sldId="31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720708657" sldId="312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4227928947" sldId="31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439247304" sldId="31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718117492" sldId="315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181898434" sldId="31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474021159" sldId="317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316993356" sldId="318"/>
        </pc:sldMkLst>
      </pc:sldChg>
      <pc:sldChg chg="modSp del mod">
        <pc:chgData name="André Gualtieri" userId="2b4bb56e3539ee98" providerId="LiveId" clId="{C82DCA2A-FE4D-4B61-BE9F-80C58B5F18D7}" dt="2021-03-12T20:45:46.779" v="145" actId="47"/>
        <pc:sldMkLst>
          <pc:docMk/>
          <pc:sldMk cId="1143582485" sldId="320"/>
        </pc:sldMkLst>
        <pc:spChg chg="mod">
          <ac:chgData name="André Gualtieri" userId="2b4bb56e3539ee98" providerId="LiveId" clId="{C82DCA2A-FE4D-4B61-BE9F-80C58B5F18D7}" dt="2021-03-12T20:45:43.635" v="144" actId="21"/>
          <ac:spMkLst>
            <pc:docMk/>
            <pc:sldMk cId="1143582485" sldId="320"/>
            <ac:spMk id="19" creationId="{4CFA14AB-A2EE-47FD-AF42-1F2B61FE03DB}"/>
          </ac:spMkLst>
        </pc:spChg>
      </pc:sldChg>
      <pc:sldChg chg="modSp mod">
        <pc:chgData name="André Gualtieri" userId="2b4bb56e3539ee98" providerId="LiveId" clId="{C82DCA2A-FE4D-4B61-BE9F-80C58B5F18D7}" dt="2021-03-12T20:46:36.673" v="146"/>
        <pc:sldMkLst>
          <pc:docMk/>
          <pc:sldMk cId="3341014741" sldId="321"/>
        </pc:sldMkLst>
        <pc:spChg chg="mod">
          <ac:chgData name="André Gualtieri" userId="2b4bb56e3539ee98" providerId="LiveId" clId="{C82DCA2A-FE4D-4B61-BE9F-80C58B5F18D7}" dt="2021-03-12T20:46:36.673" v="146"/>
          <ac:spMkLst>
            <pc:docMk/>
            <pc:sldMk cId="3341014741" sldId="321"/>
            <ac:spMk id="12" creationId="{A47458EE-B951-4C99-80F0-90E243B29928}"/>
          </ac:spMkLst>
        </pc:spChg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560431607" sldId="322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243202348" sldId="32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814839606" sldId="32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344529786" sldId="325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159088296" sldId="32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081086974" sldId="327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881468569" sldId="328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304332949" sldId="329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451049681" sldId="33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068380161" sldId="331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953735494" sldId="33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335525539" sldId="33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008615019" sldId="335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589700250" sldId="336"/>
        </pc:sldMkLst>
      </pc:sldChg>
      <pc:sldChg chg="del">
        <pc:chgData name="André Gualtieri" userId="2b4bb56e3539ee98" providerId="LiveId" clId="{C82DCA2A-FE4D-4B61-BE9F-80C58B5F18D7}" dt="2021-03-12T20:32:29.944" v="105" actId="47"/>
        <pc:sldMkLst>
          <pc:docMk/>
          <pc:sldMk cId="3932542683" sldId="340"/>
        </pc:sldMkLst>
      </pc:sldChg>
      <pc:sldChg chg="addSp delSp modSp mod">
        <pc:chgData name="André Gualtieri" userId="2b4bb56e3539ee98" providerId="LiveId" clId="{C82DCA2A-FE4D-4B61-BE9F-80C58B5F18D7}" dt="2021-03-12T20:31:52.600" v="104" actId="1076"/>
        <pc:sldMkLst>
          <pc:docMk/>
          <pc:sldMk cId="3584664243" sldId="344"/>
        </pc:sldMkLst>
        <pc:picChg chg="del">
          <ac:chgData name="André Gualtieri" userId="2b4bb56e3539ee98" providerId="LiveId" clId="{C82DCA2A-FE4D-4B61-BE9F-80C58B5F18D7}" dt="2021-03-12T20:29:01.155" v="7" actId="478"/>
          <ac:picMkLst>
            <pc:docMk/>
            <pc:sldMk cId="3584664243" sldId="344"/>
            <ac:picMk id="5" creationId="{99C0AE37-1AEC-4D07-BBF8-710CA0714D1E}"/>
          </ac:picMkLst>
        </pc:picChg>
        <pc:picChg chg="add mod modCrop">
          <ac:chgData name="André Gualtieri" userId="2b4bb56e3539ee98" providerId="LiveId" clId="{C82DCA2A-FE4D-4B61-BE9F-80C58B5F18D7}" dt="2021-03-12T20:31:52.600" v="104" actId="1076"/>
          <ac:picMkLst>
            <pc:docMk/>
            <pc:sldMk cId="3584664243" sldId="344"/>
            <ac:picMk id="6" creationId="{618F4BDF-8882-4EBA-9F5B-C86343C89200}"/>
          </ac:picMkLst>
        </pc:picChg>
      </pc:sldChg>
      <pc:sldChg chg="modSp mod">
        <pc:chgData name="André Gualtieri" userId="2b4bb56e3539ee98" providerId="LiveId" clId="{C82DCA2A-FE4D-4B61-BE9F-80C58B5F18D7}" dt="2021-03-12T20:44:57.089" v="143" actId="20577"/>
        <pc:sldMkLst>
          <pc:docMk/>
          <pc:sldMk cId="2382271151" sldId="345"/>
        </pc:sldMkLst>
        <pc:spChg chg="mod">
          <ac:chgData name="André Gualtieri" userId="2b4bb56e3539ee98" providerId="LiveId" clId="{C82DCA2A-FE4D-4B61-BE9F-80C58B5F18D7}" dt="2021-03-12T20:44:57.089" v="143" actId="20577"/>
          <ac:spMkLst>
            <pc:docMk/>
            <pc:sldMk cId="2382271151" sldId="345"/>
            <ac:spMk id="3" creationId="{38ABC984-2625-4F5F-8198-E63808F2CBD4}"/>
          </ac:spMkLst>
        </pc:spChg>
        <pc:spChg chg="mod">
          <ac:chgData name="André Gualtieri" userId="2b4bb56e3539ee98" providerId="LiveId" clId="{C82DCA2A-FE4D-4B61-BE9F-80C58B5F18D7}" dt="2021-03-12T20:44:47.828" v="136" actId="1076"/>
          <ac:spMkLst>
            <pc:docMk/>
            <pc:sldMk cId="2382271151" sldId="345"/>
            <ac:spMk id="5" creationId="{3AA59F5B-08DC-4C1F-934F-8260D6E4BCE3}"/>
          </ac:spMkLst>
        </pc:spChg>
      </pc:sldChg>
      <pc:sldChg chg="del">
        <pc:chgData name="André Gualtieri" userId="2b4bb56e3539ee98" providerId="LiveId" clId="{C82DCA2A-FE4D-4B61-BE9F-80C58B5F18D7}" dt="2021-03-12T20:33:35.874" v="106" actId="47"/>
        <pc:sldMkLst>
          <pc:docMk/>
          <pc:sldMk cId="89889726" sldId="35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812713837" sldId="353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100586287" sldId="354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1074356552" sldId="355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899297039" sldId="356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80489359" sldId="357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2703072680" sldId="358"/>
        </pc:sldMkLst>
      </pc:sldChg>
      <pc:sldChg chg="del">
        <pc:chgData name="André Gualtieri" userId="2b4bb56e3539ee98" providerId="LiveId" clId="{C82DCA2A-FE4D-4B61-BE9F-80C58B5F18D7}" dt="2021-03-12T20:33:49.257" v="107" actId="47"/>
        <pc:sldMkLst>
          <pc:docMk/>
          <pc:sldMk cId="2849718578" sldId="359"/>
        </pc:sldMkLst>
      </pc:sldChg>
      <pc:sldChg chg="del">
        <pc:chgData name="André Gualtieri" userId="2b4bb56e3539ee98" providerId="LiveId" clId="{C82DCA2A-FE4D-4B61-BE9F-80C58B5F18D7}" dt="2021-03-12T20:33:52.455" v="108" actId="47"/>
        <pc:sldMkLst>
          <pc:docMk/>
          <pc:sldMk cId="844720505" sldId="360"/>
        </pc:sldMkLst>
      </pc:sldChg>
      <pc:sldChg chg="del">
        <pc:chgData name="André Gualtieri" userId="2b4bb56e3539ee98" providerId="LiveId" clId="{C82DCA2A-FE4D-4B61-BE9F-80C58B5F18D7}" dt="2021-03-12T20:33:54.198" v="109" actId="47"/>
        <pc:sldMkLst>
          <pc:docMk/>
          <pc:sldMk cId="2790619558" sldId="361"/>
        </pc:sldMkLst>
      </pc:sldChg>
      <pc:sldChg chg="del">
        <pc:chgData name="André Gualtieri" userId="2b4bb56e3539ee98" providerId="LiveId" clId="{C82DCA2A-FE4D-4B61-BE9F-80C58B5F18D7}" dt="2021-03-12T20:33:55.668" v="110" actId="47"/>
        <pc:sldMkLst>
          <pc:docMk/>
          <pc:sldMk cId="2114277270" sldId="362"/>
        </pc:sldMkLst>
      </pc:sldChg>
      <pc:sldChg chg="del">
        <pc:chgData name="André Gualtieri" userId="2b4bb56e3539ee98" providerId="LiveId" clId="{C82DCA2A-FE4D-4B61-BE9F-80C58B5F18D7}" dt="2021-03-12T20:33:58.635" v="111" actId="47"/>
        <pc:sldMkLst>
          <pc:docMk/>
          <pc:sldMk cId="41923175" sldId="363"/>
        </pc:sldMkLst>
      </pc:sldChg>
      <pc:sldChg chg="add del">
        <pc:chgData name="André Gualtieri" userId="2b4bb56e3539ee98" providerId="LiveId" clId="{C82DCA2A-FE4D-4B61-BE9F-80C58B5F18D7}" dt="2021-03-12T20:42:45.454" v="115" actId="47"/>
        <pc:sldMkLst>
          <pc:docMk/>
          <pc:sldMk cId="4171256572" sldId="371"/>
        </pc:sldMkLst>
      </pc:sldChg>
      <pc:sldChg chg="add del">
        <pc:chgData name="André Gualtieri" userId="2b4bb56e3539ee98" providerId="LiveId" clId="{C82DCA2A-FE4D-4B61-BE9F-80C58B5F18D7}" dt="2021-03-12T20:42:45.454" v="115" actId="47"/>
        <pc:sldMkLst>
          <pc:docMk/>
          <pc:sldMk cId="3508411635" sldId="372"/>
        </pc:sldMkLst>
      </pc:sldChg>
      <pc:sldChg chg="modSp mod">
        <pc:chgData name="André Gualtieri" userId="2b4bb56e3539ee98" providerId="LiveId" clId="{C82DCA2A-FE4D-4B61-BE9F-80C58B5F18D7}" dt="2021-03-12T20:43:05.029" v="122" actId="404"/>
        <pc:sldMkLst>
          <pc:docMk/>
          <pc:sldMk cId="1260709046" sldId="373"/>
        </pc:sldMkLst>
        <pc:spChg chg="mod">
          <ac:chgData name="André Gualtieri" userId="2b4bb56e3539ee98" providerId="LiveId" clId="{C82DCA2A-FE4D-4B61-BE9F-80C58B5F18D7}" dt="2021-03-12T20:43:05.029" v="122" actId="404"/>
          <ac:spMkLst>
            <pc:docMk/>
            <pc:sldMk cId="1260709046" sldId="373"/>
            <ac:spMk id="8" creationId="{88FE42B7-D88C-4B43-AC30-04F8374B9D59}"/>
          </ac:spMkLst>
        </pc:spChg>
      </pc:sldChg>
      <pc:sldChg chg="add del">
        <pc:chgData name="André Gualtieri" userId="2b4bb56e3539ee98" providerId="LiveId" clId="{C82DCA2A-FE4D-4B61-BE9F-80C58B5F18D7}" dt="2021-03-12T20:42:45.454" v="115" actId="47"/>
        <pc:sldMkLst>
          <pc:docMk/>
          <pc:sldMk cId="717669502" sldId="380"/>
        </pc:sldMkLst>
      </pc:sldChg>
      <pc:sldChg chg="del">
        <pc:chgData name="André Gualtieri" userId="2b4bb56e3539ee98" providerId="LiveId" clId="{C82DCA2A-FE4D-4B61-BE9F-80C58B5F18D7}" dt="2021-03-12T20:35:30.822" v="112" actId="2696"/>
        <pc:sldMkLst>
          <pc:docMk/>
          <pc:sldMk cId="3471489766" sldId="386"/>
        </pc:sldMkLst>
      </pc:sldChg>
      <pc:sldChg chg="addSp modSp new mod">
        <pc:chgData name="André Gualtieri" userId="2b4bb56e3539ee98" providerId="LiveId" clId="{C82DCA2A-FE4D-4B61-BE9F-80C58B5F18D7}" dt="2021-03-12T21:14:23.938" v="200" actId="962"/>
        <pc:sldMkLst>
          <pc:docMk/>
          <pc:sldMk cId="383898204" sldId="389"/>
        </pc:sldMkLst>
        <pc:spChg chg="mod">
          <ac:chgData name="André Gualtieri" userId="2b4bb56e3539ee98" providerId="LiveId" clId="{C82DCA2A-FE4D-4B61-BE9F-80C58B5F18D7}" dt="2021-03-12T21:04:15.332" v="197" actId="20577"/>
          <ac:spMkLst>
            <pc:docMk/>
            <pc:sldMk cId="383898204" sldId="389"/>
            <ac:spMk id="2" creationId="{00594CB7-33C0-40EC-914E-4CC8EB5DFB31}"/>
          </ac:spMkLst>
        </pc:spChg>
        <pc:picChg chg="add mod">
          <ac:chgData name="André Gualtieri" userId="2b4bb56e3539ee98" providerId="LiveId" clId="{C82DCA2A-FE4D-4B61-BE9F-80C58B5F18D7}" dt="2021-03-12T21:14:23.938" v="200" actId="962"/>
          <ac:picMkLst>
            <pc:docMk/>
            <pc:sldMk cId="383898204" sldId="389"/>
            <ac:picMk id="6" creationId="{EB47A6A1-661B-458B-9499-F8476A81E0AD}"/>
          </ac:picMkLst>
        </pc:picChg>
      </pc:sldChg>
      <pc:sldChg chg="new del">
        <pc:chgData name="André Gualtieri" userId="2b4bb56e3539ee98" providerId="LiveId" clId="{C82DCA2A-FE4D-4B61-BE9F-80C58B5F18D7}" dt="2021-03-12T21:03:53.389" v="148" actId="680"/>
        <pc:sldMkLst>
          <pc:docMk/>
          <pc:sldMk cId="1391451849" sldId="389"/>
        </pc:sldMkLst>
      </pc:sldChg>
      <pc:sldChg chg="addSp new">
        <pc:chgData name="André Gualtieri" userId="2b4bb56e3539ee98" providerId="LiveId" clId="{C82DCA2A-FE4D-4B61-BE9F-80C58B5F18D7}" dt="2021-03-12T21:17:34.928" v="202"/>
        <pc:sldMkLst>
          <pc:docMk/>
          <pc:sldMk cId="793039455" sldId="390"/>
        </pc:sldMkLst>
        <pc:picChg chg="add">
          <ac:chgData name="André Gualtieri" userId="2b4bb56e3539ee98" providerId="LiveId" clId="{C82DCA2A-FE4D-4B61-BE9F-80C58B5F18D7}" dt="2021-03-12T21:17:34.928" v="202"/>
          <ac:picMkLst>
            <pc:docMk/>
            <pc:sldMk cId="793039455" sldId="390"/>
            <ac:picMk id="1026" creationId="{1BA3F8D5-3B12-44AB-8D93-ACF8B53EBE6D}"/>
          </ac:picMkLst>
        </pc:picChg>
      </pc:sldChg>
      <pc:sldChg chg="addSp delSp modSp new mod">
        <pc:chgData name="André Gualtieri" userId="2b4bb56e3539ee98" providerId="LiveId" clId="{C82DCA2A-FE4D-4B61-BE9F-80C58B5F18D7}" dt="2021-03-12T21:24:40.004" v="213" actId="14100"/>
        <pc:sldMkLst>
          <pc:docMk/>
          <pc:sldMk cId="1937608552" sldId="391"/>
        </pc:sldMkLst>
        <pc:picChg chg="add del mod">
          <ac:chgData name="André Gualtieri" userId="2b4bb56e3539ee98" providerId="LiveId" clId="{C82DCA2A-FE4D-4B61-BE9F-80C58B5F18D7}" dt="2021-03-12T21:24:40.004" v="213" actId="14100"/>
          <ac:picMkLst>
            <pc:docMk/>
            <pc:sldMk cId="1937608552" sldId="391"/>
            <ac:picMk id="6" creationId="{4F33DF6B-2AE2-4FAD-9AA8-A7A7A12EFEE0}"/>
          </ac:picMkLst>
        </pc:picChg>
      </pc:sldChg>
      <pc:sldChg chg="addSp modSp new mod">
        <pc:chgData name="André Gualtieri" userId="2b4bb56e3539ee98" providerId="LiveId" clId="{C82DCA2A-FE4D-4B61-BE9F-80C58B5F18D7}" dt="2021-03-12T21:25:12.312" v="220" actId="14100"/>
        <pc:sldMkLst>
          <pc:docMk/>
          <pc:sldMk cId="85576618" sldId="392"/>
        </pc:sldMkLst>
        <pc:picChg chg="add mod">
          <ac:chgData name="André Gualtieri" userId="2b4bb56e3539ee98" providerId="LiveId" clId="{C82DCA2A-FE4D-4B61-BE9F-80C58B5F18D7}" dt="2021-03-12T21:25:12.312" v="220" actId="14100"/>
          <ac:picMkLst>
            <pc:docMk/>
            <pc:sldMk cId="85576618" sldId="392"/>
            <ac:picMk id="6" creationId="{C4D68B31-5F10-426D-B8AB-9CF632DDC82A}"/>
          </ac:picMkLst>
        </pc:picChg>
      </pc:sldChg>
      <pc:sldMasterChg chg="delSldLayout">
        <pc:chgData name="André Gualtieri" userId="2b4bb56e3539ee98" providerId="LiveId" clId="{C82DCA2A-FE4D-4B61-BE9F-80C58B5F18D7}" dt="2021-03-12T20:35:30.822" v="112" actId="2696"/>
        <pc:sldMasterMkLst>
          <pc:docMk/>
          <pc:sldMasterMk cId="0" sldId="2147483671"/>
        </pc:sldMasterMkLst>
        <pc:sldLayoutChg chg="del">
          <pc:chgData name="André Gualtieri" userId="2b4bb56e3539ee98" providerId="LiveId" clId="{C82DCA2A-FE4D-4B61-BE9F-80C58B5F18D7}" dt="2021-03-12T20:35:30.822" v="112" actId="2696"/>
          <pc:sldLayoutMkLst>
            <pc:docMk/>
            <pc:sldMasterMk cId="0" sldId="2147483671"/>
            <pc:sldLayoutMk cId="0" sldId="2147483650"/>
          </pc:sldLayoutMkLst>
        </pc:sldLayoutChg>
      </pc:sldMasterChg>
    </pc:docChg>
  </pc:docChgLst>
  <pc:docChgLst>
    <pc:chgData name="André Gualtieri" userId="2b4bb56e3539ee98" providerId="LiveId" clId="{E09493AF-2A40-4A53-867C-54E61F11AC0A}"/>
    <pc:docChg chg="addSld modSld">
      <pc:chgData name="André Gualtieri" userId="2b4bb56e3539ee98" providerId="LiveId" clId="{E09493AF-2A40-4A53-867C-54E61F11AC0A}" dt="2021-06-21T21:32:51.346" v="98"/>
      <pc:docMkLst>
        <pc:docMk/>
      </pc:docMkLst>
      <pc:sldChg chg="modSp new mod">
        <pc:chgData name="André Gualtieri" userId="2b4bb56e3539ee98" providerId="LiveId" clId="{E09493AF-2A40-4A53-867C-54E61F11AC0A}" dt="2021-06-21T21:32:51.346" v="98"/>
        <pc:sldMkLst>
          <pc:docMk/>
          <pc:sldMk cId="2677887719" sldId="396"/>
        </pc:sldMkLst>
        <pc:spChg chg="mod">
          <ac:chgData name="André Gualtieri" userId="2b4bb56e3539ee98" providerId="LiveId" clId="{E09493AF-2A40-4A53-867C-54E61F11AC0A}" dt="2021-06-21T21:32:51.346" v="98"/>
          <ac:spMkLst>
            <pc:docMk/>
            <pc:sldMk cId="2677887719" sldId="396"/>
            <ac:spMk id="2" creationId="{7D06692E-7736-4E66-981E-D648C0417115}"/>
          </ac:spMkLst>
        </pc:spChg>
        <pc:spChg chg="mod">
          <ac:chgData name="André Gualtieri" userId="2b4bb56e3539ee98" providerId="LiveId" clId="{E09493AF-2A40-4A53-867C-54E61F11AC0A}" dt="2021-06-21T21:29:57.985" v="43" actId="21"/>
          <ac:spMkLst>
            <pc:docMk/>
            <pc:sldMk cId="2677887719" sldId="396"/>
            <ac:spMk id="3" creationId="{8A266FF9-5A5D-49A7-8AAF-1233293B28E6}"/>
          </ac:spMkLst>
        </pc:spChg>
      </pc:sldChg>
      <pc:sldChg chg="modSp new mod">
        <pc:chgData name="André Gualtieri" userId="2b4bb56e3539ee98" providerId="LiveId" clId="{E09493AF-2A40-4A53-867C-54E61F11AC0A}" dt="2021-06-21T21:32:33.256" v="96" actId="6549"/>
        <pc:sldMkLst>
          <pc:docMk/>
          <pc:sldMk cId="2310284343" sldId="397"/>
        </pc:sldMkLst>
        <pc:spChg chg="mod">
          <ac:chgData name="André Gualtieri" userId="2b4bb56e3539ee98" providerId="LiveId" clId="{E09493AF-2A40-4A53-867C-54E61F11AC0A}" dt="2021-06-21T21:32:33.256" v="96" actId="6549"/>
          <ac:spMkLst>
            <pc:docMk/>
            <pc:sldMk cId="2310284343" sldId="397"/>
            <ac:spMk id="2" creationId="{654E2A12-19D1-436D-9C22-F5DD206DC4C5}"/>
          </ac:spMkLst>
        </pc:spChg>
        <pc:spChg chg="mod">
          <ac:chgData name="André Gualtieri" userId="2b4bb56e3539ee98" providerId="LiveId" clId="{E09493AF-2A40-4A53-867C-54E61F11AC0A}" dt="2021-06-21T21:31:43.504" v="90" actId="14100"/>
          <ac:spMkLst>
            <pc:docMk/>
            <pc:sldMk cId="2310284343" sldId="397"/>
            <ac:spMk id="3" creationId="{E083BEF8-44EA-41D7-8501-4A32B3ECAA1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4ADA2-5F23-4D55-B79E-8E2E75B07C0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06FEF6C-96E8-4F61-A171-F54423077A68}">
      <dgm:prSet phldrT="[Texto]"/>
      <dgm:spPr/>
      <dgm:t>
        <a:bodyPr/>
        <a:lstStyle/>
        <a:p>
          <a:r>
            <a:rPr lang="pt-BR" dirty="0"/>
            <a:t>O que me é permitido saber?</a:t>
          </a:r>
        </a:p>
      </dgm:t>
    </dgm:pt>
    <dgm:pt modelId="{C5E955FE-6D75-4FA2-8F9F-341628474093}" type="parTrans" cxnId="{07CA908A-AE4A-426C-B883-04DAB8E9103F}">
      <dgm:prSet/>
      <dgm:spPr/>
      <dgm:t>
        <a:bodyPr/>
        <a:lstStyle/>
        <a:p>
          <a:endParaRPr lang="pt-BR"/>
        </a:p>
      </dgm:t>
    </dgm:pt>
    <dgm:pt modelId="{0406BA2F-6823-445B-AD34-02540B4302DF}" type="sibTrans" cxnId="{07CA908A-AE4A-426C-B883-04DAB8E9103F}">
      <dgm:prSet/>
      <dgm:spPr/>
      <dgm:t>
        <a:bodyPr/>
        <a:lstStyle/>
        <a:p>
          <a:endParaRPr lang="pt-BR"/>
        </a:p>
      </dgm:t>
    </dgm:pt>
    <dgm:pt modelId="{03FBA4E9-83DA-4D69-A706-5E7D4E005F8B}">
      <dgm:prSet phldrT="[Texto]"/>
      <dgm:spPr/>
      <dgm:t>
        <a:bodyPr/>
        <a:lstStyle/>
        <a:p>
          <a:r>
            <a:rPr lang="pt-BR" dirty="0"/>
            <a:t>O que posso esperar?</a:t>
          </a:r>
        </a:p>
      </dgm:t>
    </dgm:pt>
    <dgm:pt modelId="{60FE543C-B430-4A48-8623-CA7BE87E88E5}" type="parTrans" cxnId="{FB2ADA03-63A8-4615-811C-833E78EF33C3}">
      <dgm:prSet/>
      <dgm:spPr/>
      <dgm:t>
        <a:bodyPr/>
        <a:lstStyle/>
        <a:p>
          <a:endParaRPr lang="pt-BR"/>
        </a:p>
      </dgm:t>
    </dgm:pt>
    <dgm:pt modelId="{2F4DFF1D-9453-4EC1-8997-14CEF50F7115}" type="sibTrans" cxnId="{FB2ADA03-63A8-4615-811C-833E78EF33C3}">
      <dgm:prSet/>
      <dgm:spPr/>
      <dgm:t>
        <a:bodyPr/>
        <a:lstStyle/>
        <a:p>
          <a:endParaRPr lang="pt-BR"/>
        </a:p>
      </dgm:t>
    </dgm:pt>
    <dgm:pt modelId="{691DBAAA-CA0D-45E8-914E-BB9A8C892EBC}">
      <dgm:prSet phldrT="[Texto]"/>
      <dgm:spPr>
        <a:solidFill>
          <a:srgbClr val="0070C0"/>
        </a:solidFill>
      </dgm:spPr>
      <dgm:t>
        <a:bodyPr/>
        <a:lstStyle/>
        <a:p>
          <a:r>
            <a:rPr lang="pt-BR" dirty="0"/>
            <a:t>O que devo fazer?</a:t>
          </a:r>
        </a:p>
      </dgm:t>
    </dgm:pt>
    <dgm:pt modelId="{37AD4980-A258-48FD-8501-7917D5415A25}" type="parTrans" cxnId="{EEB4030F-850C-4697-BBE4-45EEF0194D8D}">
      <dgm:prSet/>
      <dgm:spPr/>
      <dgm:t>
        <a:bodyPr/>
        <a:lstStyle/>
        <a:p>
          <a:endParaRPr lang="pt-BR"/>
        </a:p>
      </dgm:t>
    </dgm:pt>
    <dgm:pt modelId="{5EEECA63-BAE1-47B3-8667-E4C79E9523DF}" type="sibTrans" cxnId="{EEB4030F-850C-4697-BBE4-45EEF0194D8D}">
      <dgm:prSet/>
      <dgm:spPr/>
      <dgm:t>
        <a:bodyPr/>
        <a:lstStyle/>
        <a:p>
          <a:endParaRPr lang="pt-BR"/>
        </a:p>
      </dgm:t>
    </dgm:pt>
    <dgm:pt modelId="{7D09501C-FC16-4631-ADF0-A81767D32FC0}">
      <dgm:prSet phldrT="[Texto]"/>
      <dgm:spPr/>
      <dgm:t>
        <a:bodyPr/>
        <a:lstStyle/>
        <a:p>
          <a:r>
            <a:rPr lang="pt-BR" dirty="0"/>
            <a:t>O que é o ser humano?</a:t>
          </a:r>
        </a:p>
      </dgm:t>
    </dgm:pt>
    <dgm:pt modelId="{866801E1-B50F-4953-AF12-AF0085191404}" type="parTrans" cxnId="{9F684338-5D7E-49E2-86DF-603B406084B9}">
      <dgm:prSet/>
      <dgm:spPr/>
      <dgm:t>
        <a:bodyPr/>
        <a:lstStyle/>
        <a:p>
          <a:endParaRPr lang="pt-BR"/>
        </a:p>
      </dgm:t>
    </dgm:pt>
    <dgm:pt modelId="{910826CA-34B0-4BEA-BDFB-9F57F60D1BF9}" type="sibTrans" cxnId="{9F684338-5D7E-49E2-86DF-603B406084B9}">
      <dgm:prSet/>
      <dgm:spPr/>
      <dgm:t>
        <a:bodyPr/>
        <a:lstStyle/>
        <a:p>
          <a:endParaRPr lang="pt-BR"/>
        </a:p>
      </dgm:t>
    </dgm:pt>
    <dgm:pt modelId="{6A35DC0A-D5FA-4BFA-BBB8-7CEDD29A410B}" type="pres">
      <dgm:prSet presAssocID="{4A64ADA2-5F23-4D55-B79E-8E2E75B07C0B}" presName="cycle" presStyleCnt="0">
        <dgm:presLayoutVars>
          <dgm:dir/>
          <dgm:resizeHandles val="exact"/>
        </dgm:presLayoutVars>
      </dgm:prSet>
      <dgm:spPr/>
    </dgm:pt>
    <dgm:pt modelId="{7BAE2FAA-91C6-41B7-BE57-C3F4FB8B072D}" type="pres">
      <dgm:prSet presAssocID="{B06FEF6C-96E8-4F61-A171-F54423077A68}" presName="node" presStyleLbl="node1" presStyleIdx="0" presStyleCnt="4">
        <dgm:presLayoutVars>
          <dgm:bulletEnabled val="1"/>
        </dgm:presLayoutVars>
      </dgm:prSet>
      <dgm:spPr/>
    </dgm:pt>
    <dgm:pt modelId="{3CB7AD9C-F492-43DE-BBFF-3DDDDFA3B50A}" type="pres">
      <dgm:prSet presAssocID="{0406BA2F-6823-445B-AD34-02540B4302DF}" presName="sibTrans" presStyleLbl="sibTrans2D1" presStyleIdx="0" presStyleCnt="4"/>
      <dgm:spPr/>
    </dgm:pt>
    <dgm:pt modelId="{7D690137-8065-4478-B0AC-B13E24FF306B}" type="pres">
      <dgm:prSet presAssocID="{0406BA2F-6823-445B-AD34-02540B4302DF}" presName="connectorText" presStyleLbl="sibTrans2D1" presStyleIdx="0" presStyleCnt="4"/>
      <dgm:spPr/>
    </dgm:pt>
    <dgm:pt modelId="{3DB88534-24DF-4558-8868-65F60CD9B70E}" type="pres">
      <dgm:prSet presAssocID="{03FBA4E9-83DA-4D69-A706-5E7D4E005F8B}" presName="node" presStyleLbl="node1" presStyleIdx="1" presStyleCnt="4">
        <dgm:presLayoutVars>
          <dgm:bulletEnabled val="1"/>
        </dgm:presLayoutVars>
      </dgm:prSet>
      <dgm:spPr/>
    </dgm:pt>
    <dgm:pt modelId="{8C8A5975-EEFF-4739-A602-D540D30CAF3B}" type="pres">
      <dgm:prSet presAssocID="{2F4DFF1D-9453-4EC1-8997-14CEF50F7115}" presName="sibTrans" presStyleLbl="sibTrans2D1" presStyleIdx="1" presStyleCnt="4"/>
      <dgm:spPr/>
    </dgm:pt>
    <dgm:pt modelId="{3A4E1E41-5680-43DF-91CA-36EDBB1C2FB3}" type="pres">
      <dgm:prSet presAssocID="{2F4DFF1D-9453-4EC1-8997-14CEF50F7115}" presName="connectorText" presStyleLbl="sibTrans2D1" presStyleIdx="1" presStyleCnt="4"/>
      <dgm:spPr/>
    </dgm:pt>
    <dgm:pt modelId="{BCFE75CF-317E-4144-BBD9-010910EE202C}" type="pres">
      <dgm:prSet presAssocID="{691DBAAA-CA0D-45E8-914E-BB9A8C892EBC}" presName="node" presStyleLbl="node1" presStyleIdx="2" presStyleCnt="4">
        <dgm:presLayoutVars>
          <dgm:bulletEnabled val="1"/>
        </dgm:presLayoutVars>
      </dgm:prSet>
      <dgm:spPr/>
    </dgm:pt>
    <dgm:pt modelId="{69FD2169-FF2A-4811-918C-7F52C07E12B6}" type="pres">
      <dgm:prSet presAssocID="{5EEECA63-BAE1-47B3-8667-E4C79E9523DF}" presName="sibTrans" presStyleLbl="sibTrans2D1" presStyleIdx="2" presStyleCnt="4"/>
      <dgm:spPr/>
    </dgm:pt>
    <dgm:pt modelId="{5397FAC3-AFCB-4DAA-B1E6-2458034C0489}" type="pres">
      <dgm:prSet presAssocID="{5EEECA63-BAE1-47B3-8667-E4C79E9523DF}" presName="connectorText" presStyleLbl="sibTrans2D1" presStyleIdx="2" presStyleCnt="4"/>
      <dgm:spPr/>
    </dgm:pt>
    <dgm:pt modelId="{2121AD01-489C-46FB-A66D-FD820903B04D}" type="pres">
      <dgm:prSet presAssocID="{7D09501C-FC16-4631-ADF0-A81767D32FC0}" presName="node" presStyleLbl="node1" presStyleIdx="3" presStyleCnt="4">
        <dgm:presLayoutVars>
          <dgm:bulletEnabled val="1"/>
        </dgm:presLayoutVars>
      </dgm:prSet>
      <dgm:spPr/>
    </dgm:pt>
    <dgm:pt modelId="{0A3B1D95-FD57-4AD3-AF06-56C7F4DBCBEA}" type="pres">
      <dgm:prSet presAssocID="{910826CA-34B0-4BEA-BDFB-9F57F60D1BF9}" presName="sibTrans" presStyleLbl="sibTrans2D1" presStyleIdx="3" presStyleCnt="4"/>
      <dgm:spPr/>
    </dgm:pt>
    <dgm:pt modelId="{5D267DFD-8BC4-48A5-9428-1E01AA26DA8D}" type="pres">
      <dgm:prSet presAssocID="{910826CA-34B0-4BEA-BDFB-9F57F60D1BF9}" presName="connectorText" presStyleLbl="sibTrans2D1" presStyleIdx="3" presStyleCnt="4"/>
      <dgm:spPr/>
    </dgm:pt>
  </dgm:ptLst>
  <dgm:cxnLst>
    <dgm:cxn modelId="{FB2ADA03-63A8-4615-811C-833E78EF33C3}" srcId="{4A64ADA2-5F23-4D55-B79E-8E2E75B07C0B}" destId="{03FBA4E9-83DA-4D69-A706-5E7D4E005F8B}" srcOrd="1" destOrd="0" parTransId="{60FE543C-B430-4A48-8623-CA7BE87E88E5}" sibTransId="{2F4DFF1D-9453-4EC1-8997-14CEF50F7115}"/>
    <dgm:cxn modelId="{EEB4030F-850C-4697-BBE4-45EEF0194D8D}" srcId="{4A64ADA2-5F23-4D55-B79E-8E2E75B07C0B}" destId="{691DBAAA-CA0D-45E8-914E-BB9A8C892EBC}" srcOrd="2" destOrd="0" parTransId="{37AD4980-A258-48FD-8501-7917D5415A25}" sibTransId="{5EEECA63-BAE1-47B3-8667-E4C79E9523DF}"/>
    <dgm:cxn modelId="{51926D22-225D-4A5F-8832-1122ECE15B9D}" type="presOf" srcId="{691DBAAA-CA0D-45E8-914E-BB9A8C892EBC}" destId="{BCFE75CF-317E-4144-BBD9-010910EE202C}" srcOrd="0" destOrd="0" presId="urn:microsoft.com/office/officeart/2005/8/layout/cycle2"/>
    <dgm:cxn modelId="{9F684338-5D7E-49E2-86DF-603B406084B9}" srcId="{4A64ADA2-5F23-4D55-B79E-8E2E75B07C0B}" destId="{7D09501C-FC16-4631-ADF0-A81767D32FC0}" srcOrd="3" destOrd="0" parTransId="{866801E1-B50F-4953-AF12-AF0085191404}" sibTransId="{910826CA-34B0-4BEA-BDFB-9F57F60D1BF9}"/>
    <dgm:cxn modelId="{CA00A863-E309-493D-BF52-69C843A52858}" type="presOf" srcId="{03FBA4E9-83DA-4D69-A706-5E7D4E005F8B}" destId="{3DB88534-24DF-4558-8868-65F60CD9B70E}" srcOrd="0" destOrd="0" presId="urn:microsoft.com/office/officeart/2005/8/layout/cycle2"/>
    <dgm:cxn modelId="{2475C44C-1C3A-425B-B4DB-D3B43A6D81B1}" type="presOf" srcId="{910826CA-34B0-4BEA-BDFB-9F57F60D1BF9}" destId="{5D267DFD-8BC4-48A5-9428-1E01AA26DA8D}" srcOrd="1" destOrd="0" presId="urn:microsoft.com/office/officeart/2005/8/layout/cycle2"/>
    <dgm:cxn modelId="{B4723E6E-8009-4B75-A3B3-6C9147F71B0B}" type="presOf" srcId="{7D09501C-FC16-4631-ADF0-A81767D32FC0}" destId="{2121AD01-489C-46FB-A66D-FD820903B04D}" srcOrd="0" destOrd="0" presId="urn:microsoft.com/office/officeart/2005/8/layout/cycle2"/>
    <dgm:cxn modelId="{07CA908A-AE4A-426C-B883-04DAB8E9103F}" srcId="{4A64ADA2-5F23-4D55-B79E-8E2E75B07C0B}" destId="{B06FEF6C-96E8-4F61-A171-F54423077A68}" srcOrd="0" destOrd="0" parTransId="{C5E955FE-6D75-4FA2-8F9F-341628474093}" sibTransId="{0406BA2F-6823-445B-AD34-02540B4302DF}"/>
    <dgm:cxn modelId="{88D97F91-BD67-44FA-A5F6-5B5BFBDC6CB0}" type="presOf" srcId="{B06FEF6C-96E8-4F61-A171-F54423077A68}" destId="{7BAE2FAA-91C6-41B7-BE57-C3F4FB8B072D}" srcOrd="0" destOrd="0" presId="urn:microsoft.com/office/officeart/2005/8/layout/cycle2"/>
    <dgm:cxn modelId="{6C059691-FB3E-4404-B30B-E0705479B7BF}" type="presOf" srcId="{2F4DFF1D-9453-4EC1-8997-14CEF50F7115}" destId="{8C8A5975-EEFF-4739-A602-D540D30CAF3B}" srcOrd="0" destOrd="0" presId="urn:microsoft.com/office/officeart/2005/8/layout/cycle2"/>
    <dgm:cxn modelId="{4CE6B493-A9AA-4975-BFF3-9610CB3D94D1}" type="presOf" srcId="{910826CA-34B0-4BEA-BDFB-9F57F60D1BF9}" destId="{0A3B1D95-FD57-4AD3-AF06-56C7F4DBCBEA}" srcOrd="0" destOrd="0" presId="urn:microsoft.com/office/officeart/2005/8/layout/cycle2"/>
    <dgm:cxn modelId="{953185A1-491D-49CE-A2AD-D8CFE4A93037}" type="presOf" srcId="{5EEECA63-BAE1-47B3-8667-E4C79E9523DF}" destId="{69FD2169-FF2A-4811-918C-7F52C07E12B6}" srcOrd="0" destOrd="0" presId="urn:microsoft.com/office/officeart/2005/8/layout/cycle2"/>
    <dgm:cxn modelId="{76DFB4A3-BE4B-4698-8696-8709D1DA3F48}" type="presOf" srcId="{0406BA2F-6823-445B-AD34-02540B4302DF}" destId="{3CB7AD9C-F492-43DE-BBFF-3DDDDFA3B50A}" srcOrd="0" destOrd="0" presId="urn:microsoft.com/office/officeart/2005/8/layout/cycle2"/>
    <dgm:cxn modelId="{DFB6EDBC-94E6-4A87-B69F-CDB2D36B1484}" type="presOf" srcId="{2F4DFF1D-9453-4EC1-8997-14CEF50F7115}" destId="{3A4E1E41-5680-43DF-91CA-36EDBB1C2FB3}" srcOrd="1" destOrd="0" presId="urn:microsoft.com/office/officeart/2005/8/layout/cycle2"/>
    <dgm:cxn modelId="{003A3FCB-A126-4CE2-864D-7590FED268BD}" type="presOf" srcId="{0406BA2F-6823-445B-AD34-02540B4302DF}" destId="{7D690137-8065-4478-B0AC-B13E24FF306B}" srcOrd="1" destOrd="0" presId="urn:microsoft.com/office/officeart/2005/8/layout/cycle2"/>
    <dgm:cxn modelId="{36D058D0-7AA5-4793-9D95-DE93D28295D9}" type="presOf" srcId="{5EEECA63-BAE1-47B3-8667-E4C79E9523DF}" destId="{5397FAC3-AFCB-4DAA-B1E6-2458034C0489}" srcOrd="1" destOrd="0" presId="urn:microsoft.com/office/officeart/2005/8/layout/cycle2"/>
    <dgm:cxn modelId="{1B3F73F0-7BEE-41B4-8319-26CC6D93A16B}" type="presOf" srcId="{4A64ADA2-5F23-4D55-B79E-8E2E75B07C0B}" destId="{6A35DC0A-D5FA-4BFA-BBB8-7CEDD29A410B}" srcOrd="0" destOrd="0" presId="urn:microsoft.com/office/officeart/2005/8/layout/cycle2"/>
    <dgm:cxn modelId="{E90F266A-4491-4DFD-A0BD-672089224AFB}" type="presParOf" srcId="{6A35DC0A-D5FA-4BFA-BBB8-7CEDD29A410B}" destId="{7BAE2FAA-91C6-41B7-BE57-C3F4FB8B072D}" srcOrd="0" destOrd="0" presId="urn:microsoft.com/office/officeart/2005/8/layout/cycle2"/>
    <dgm:cxn modelId="{57303A14-1C82-4B2B-AC15-B8B62A52E2A2}" type="presParOf" srcId="{6A35DC0A-D5FA-4BFA-BBB8-7CEDD29A410B}" destId="{3CB7AD9C-F492-43DE-BBFF-3DDDDFA3B50A}" srcOrd="1" destOrd="0" presId="urn:microsoft.com/office/officeart/2005/8/layout/cycle2"/>
    <dgm:cxn modelId="{0E9B59C2-E050-4E80-9639-761708D84C64}" type="presParOf" srcId="{3CB7AD9C-F492-43DE-BBFF-3DDDDFA3B50A}" destId="{7D690137-8065-4478-B0AC-B13E24FF306B}" srcOrd="0" destOrd="0" presId="urn:microsoft.com/office/officeart/2005/8/layout/cycle2"/>
    <dgm:cxn modelId="{01228343-698C-41EC-A8D0-03244C0D4328}" type="presParOf" srcId="{6A35DC0A-D5FA-4BFA-BBB8-7CEDD29A410B}" destId="{3DB88534-24DF-4558-8868-65F60CD9B70E}" srcOrd="2" destOrd="0" presId="urn:microsoft.com/office/officeart/2005/8/layout/cycle2"/>
    <dgm:cxn modelId="{B1BDE08C-32CF-4088-8611-5EF53D0429C4}" type="presParOf" srcId="{6A35DC0A-D5FA-4BFA-BBB8-7CEDD29A410B}" destId="{8C8A5975-EEFF-4739-A602-D540D30CAF3B}" srcOrd="3" destOrd="0" presId="urn:microsoft.com/office/officeart/2005/8/layout/cycle2"/>
    <dgm:cxn modelId="{8ED385BC-440A-4ED9-B18E-03FF262F67EC}" type="presParOf" srcId="{8C8A5975-EEFF-4739-A602-D540D30CAF3B}" destId="{3A4E1E41-5680-43DF-91CA-36EDBB1C2FB3}" srcOrd="0" destOrd="0" presId="urn:microsoft.com/office/officeart/2005/8/layout/cycle2"/>
    <dgm:cxn modelId="{27B84713-12D3-43B0-8653-DA6CA3C67062}" type="presParOf" srcId="{6A35DC0A-D5FA-4BFA-BBB8-7CEDD29A410B}" destId="{BCFE75CF-317E-4144-BBD9-010910EE202C}" srcOrd="4" destOrd="0" presId="urn:microsoft.com/office/officeart/2005/8/layout/cycle2"/>
    <dgm:cxn modelId="{819F442F-DF40-4553-BA6F-E6003AA40828}" type="presParOf" srcId="{6A35DC0A-D5FA-4BFA-BBB8-7CEDD29A410B}" destId="{69FD2169-FF2A-4811-918C-7F52C07E12B6}" srcOrd="5" destOrd="0" presId="urn:microsoft.com/office/officeart/2005/8/layout/cycle2"/>
    <dgm:cxn modelId="{E7C208D9-9FB1-46FD-B399-FA4E3523D366}" type="presParOf" srcId="{69FD2169-FF2A-4811-918C-7F52C07E12B6}" destId="{5397FAC3-AFCB-4DAA-B1E6-2458034C0489}" srcOrd="0" destOrd="0" presId="urn:microsoft.com/office/officeart/2005/8/layout/cycle2"/>
    <dgm:cxn modelId="{6C2380FD-6582-4C9C-AB77-D07ECD591EC4}" type="presParOf" srcId="{6A35DC0A-D5FA-4BFA-BBB8-7CEDD29A410B}" destId="{2121AD01-489C-46FB-A66D-FD820903B04D}" srcOrd="6" destOrd="0" presId="urn:microsoft.com/office/officeart/2005/8/layout/cycle2"/>
    <dgm:cxn modelId="{35D033CF-2FA8-4C67-B320-B7F24FD94FC0}" type="presParOf" srcId="{6A35DC0A-D5FA-4BFA-BBB8-7CEDD29A410B}" destId="{0A3B1D95-FD57-4AD3-AF06-56C7F4DBCBEA}" srcOrd="7" destOrd="0" presId="urn:microsoft.com/office/officeart/2005/8/layout/cycle2"/>
    <dgm:cxn modelId="{DC15AEB6-D7AB-4E5B-BE0B-DB3ABEE2E0BA}" type="presParOf" srcId="{0A3B1D95-FD57-4AD3-AF06-56C7F4DBCBEA}" destId="{5D267DFD-8BC4-48A5-9428-1E01AA26DA8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76CE14-5C3B-467C-90B5-EDADC648A99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0654D0-B0D8-4984-A89F-E0B32AB1379E}">
      <dgm:prSet/>
      <dgm:spPr/>
      <dgm:t>
        <a:bodyPr/>
        <a:lstStyle/>
        <a:p>
          <a:r>
            <a:rPr lang="pt-BR" b="0" i="0" dirty="0"/>
            <a:t>Regra 2</a:t>
          </a:r>
          <a:endParaRPr lang="pt-BR" dirty="0"/>
        </a:p>
      </dgm:t>
    </dgm:pt>
    <dgm:pt modelId="{122FC0C7-1A02-4648-8657-EE56446715E7}" type="parTrans" cxnId="{383C5B27-5E0A-4B5D-8220-DD016EF125DB}">
      <dgm:prSet/>
      <dgm:spPr/>
      <dgm:t>
        <a:bodyPr/>
        <a:lstStyle/>
        <a:p>
          <a:endParaRPr lang="pt-BR"/>
        </a:p>
      </dgm:t>
    </dgm:pt>
    <dgm:pt modelId="{71E87287-3D49-43CA-BD10-B72D9B492EBF}" type="sibTrans" cxnId="{383C5B27-5E0A-4B5D-8220-DD016EF125DB}">
      <dgm:prSet/>
      <dgm:spPr/>
      <dgm:t>
        <a:bodyPr/>
        <a:lstStyle/>
        <a:p>
          <a:endParaRPr lang="pt-BR"/>
        </a:p>
      </dgm:t>
    </dgm:pt>
    <dgm:pt modelId="{64138997-A0F2-4ED1-8166-2E793888029D}">
      <dgm:prSet/>
      <dgm:spPr/>
      <dgm:t>
        <a:bodyPr/>
        <a:lstStyle/>
        <a:p>
          <a:r>
            <a:rPr lang="pt-BR" b="0" i="0" dirty="0"/>
            <a:t>Regra 7</a:t>
          </a:r>
          <a:endParaRPr lang="pt-BR" dirty="0"/>
        </a:p>
      </dgm:t>
    </dgm:pt>
    <dgm:pt modelId="{ECB0DFE7-9489-46C6-AEEB-2FD459FE1FCB}" type="parTrans" cxnId="{67B0C5B0-3C78-4EE5-B44D-FF076BD849C6}">
      <dgm:prSet/>
      <dgm:spPr/>
      <dgm:t>
        <a:bodyPr/>
        <a:lstStyle/>
        <a:p>
          <a:endParaRPr lang="pt-BR"/>
        </a:p>
      </dgm:t>
    </dgm:pt>
    <dgm:pt modelId="{707BD5F4-C4D4-4DE0-B584-2106FABCF0F2}" type="sibTrans" cxnId="{67B0C5B0-3C78-4EE5-B44D-FF076BD849C6}">
      <dgm:prSet/>
      <dgm:spPr/>
      <dgm:t>
        <a:bodyPr/>
        <a:lstStyle/>
        <a:p>
          <a:endParaRPr lang="pt-BR"/>
        </a:p>
      </dgm:t>
    </dgm:pt>
    <dgm:pt modelId="{E1F0260C-F49B-47B5-A892-70AEE91C52D8}">
      <dgm:prSet/>
      <dgm:spPr/>
      <dgm:t>
        <a:bodyPr/>
        <a:lstStyle/>
        <a:p>
          <a:r>
            <a:rPr lang="pt-BR" b="0" i="0" dirty="0"/>
            <a:t>O licenciamento de sistemas automatizados não é justificável, a menos que prometa produzir pelo menos uma redução de danos em comparação com a condução humana, ou seja, um equilíbrio positivo de riscos.</a:t>
          </a:r>
          <a:endParaRPr lang="pt-BR" dirty="0"/>
        </a:p>
      </dgm:t>
    </dgm:pt>
    <dgm:pt modelId="{FCE59C8D-BAB6-44F1-BE69-22996697CE50}" type="parTrans" cxnId="{1FF673C9-DA46-40FE-94AC-86EF9AC794EE}">
      <dgm:prSet/>
      <dgm:spPr/>
    </dgm:pt>
    <dgm:pt modelId="{9CA5C81F-95BE-46F4-A399-3D7B5021E706}" type="sibTrans" cxnId="{1FF673C9-DA46-40FE-94AC-86EF9AC794EE}">
      <dgm:prSet/>
      <dgm:spPr/>
    </dgm:pt>
    <dgm:pt modelId="{34545ADE-E81D-413B-85DF-4F0530EC6D98}">
      <dgm:prSet/>
      <dgm:spPr/>
      <dgm:t>
        <a:bodyPr/>
        <a:lstStyle/>
        <a:p>
          <a:r>
            <a:rPr lang="pt-BR" b="0" i="0"/>
            <a:t>Em </a:t>
          </a:r>
          <a:r>
            <a:rPr lang="pt-BR" b="0" i="0" dirty="0"/>
            <a:t>situações perigosas, os sistemas devem ser programados para aceitar danos a animais ou propriedades em um conflito, se isso significa que lesões pessoais podem ser evitadas.</a:t>
          </a:r>
          <a:endParaRPr lang="pt-BR" dirty="0"/>
        </a:p>
      </dgm:t>
    </dgm:pt>
    <dgm:pt modelId="{782EBD4B-47C4-444C-970E-8CA81F0601D2}" type="parTrans" cxnId="{30937358-7A2E-4570-A6A4-A93E7032E0B4}">
      <dgm:prSet/>
      <dgm:spPr/>
    </dgm:pt>
    <dgm:pt modelId="{5AB900AD-7BE6-4A8E-BA9B-BE9E3B170126}" type="sibTrans" cxnId="{30937358-7A2E-4570-A6A4-A93E7032E0B4}">
      <dgm:prSet/>
      <dgm:spPr/>
    </dgm:pt>
    <dgm:pt modelId="{1758DE3D-F0C1-4DD6-AE6C-A2D8F25A1B65}" type="pres">
      <dgm:prSet presAssocID="{AE76CE14-5C3B-467C-90B5-EDADC648A998}" presName="Name0" presStyleCnt="0">
        <dgm:presLayoutVars>
          <dgm:dir/>
          <dgm:animLvl val="lvl"/>
          <dgm:resizeHandles/>
        </dgm:presLayoutVars>
      </dgm:prSet>
      <dgm:spPr/>
    </dgm:pt>
    <dgm:pt modelId="{89B77E5D-88A6-4EAE-AB46-B5C000856FB2}" type="pres">
      <dgm:prSet presAssocID="{3B0654D0-B0D8-4984-A89F-E0B32AB1379E}" presName="linNode" presStyleCnt="0"/>
      <dgm:spPr/>
    </dgm:pt>
    <dgm:pt modelId="{83A6C2B6-375D-49A7-AFC0-34E4EBBD6C38}" type="pres">
      <dgm:prSet presAssocID="{3B0654D0-B0D8-4984-A89F-E0B32AB1379E}" presName="parentShp" presStyleLbl="node1" presStyleIdx="0" presStyleCnt="2">
        <dgm:presLayoutVars>
          <dgm:bulletEnabled val="1"/>
        </dgm:presLayoutVars>
      </dgm:prSet>
      <dgm:spPr/>
    </dgm:pt>
    <dgm:pt modelId="{6BBD5B56-D345-4D7A-B1CB-1ED544282B06}" type="pres">
      <dgm:prSet presAssocID="{3B0654D0-B0D8-4984-A89F-E0B32AB1379E}" presName="childShp" presStyleLbl="bgAccFollowNode1" presStyleIdx="0" presStyleCnt="2">
        <dgm:presLayoutVars>
          <dgm:bulletEnabled val="1"/>
        </dgm:presLayoutVars>
      </dgm:prSet>
      <dgm:spPr/>
    </dgm:pt>
    <dgm:pt modelId="{58303B94-7BF2-4BD5-80C1-D0A54EFF9B99}" type="pres">
      <dgm:prSet presAssocID="{71E87287-3D49-43CA-BD10-B72D9B492EBF}" presName="spacing" presStyleCnt="0"/>
      <dgm:spPr/>
    </dgm:pt>
    <dgm:pt modelId="{5168FEC3-D2E7-40CE-BD35-F90FF738AF6D}" type="pres">
      <dgm:prSet presAssocID="{64138997-A0F2-4ED1-8166-2E793888029D}" presName="linNode" presStyleCnt="0"/>
      <dgm:spPr/>
    </dgm:pt>
    <dgm:pt modelId="{B294ABFE-068C-4855-BE3E-BB85BB4160CF}" type="pres">
      <dgm:prSet presAssocID="{64138997-A0F2-4ED1-8166-2E793888029D}" presName="parentShp" presStyleLbl="node1" presStyleIdx="1" presStyleCnt="2">
        <dgm:presLayoutVars>
          <dgm:bulletEnabled val="1"/>
        </dgm:presLayoutVars>
      </dgm:prSet>
      <dgm:spPr/>
    </dgm:pt>
    <dgm:pt modelId="{8A0B7122-48EC-410C-A0D6-D8F5CE62349A}" type="pres">
      <dgm:prSet presAssocID="{64138997-A0F2-4ED1-8166-2E793888029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83C5B27-5E0A-4B5D-8220-DD016EF125DB}" srcId="{AE76CE14-5C3B-467C-90B5-EDADC648A998}" destId="{3B0654D0-B0D8-4984-A89F-E0B32AB1379E}" srcOrd="0" destOrd="0" parTransId="{122FC0C7-1A02-4648-8657-EE56446715E7}" sibTransId="{71E87287-3D49-43CA-BD10-B72D9B492EBF}"/>
    <dgm:cxn modelId="{DA672937-08D7-4453-815B-1A3132E18A7C}" type="presOf" srcId="{E1F0260C-F49B-47B5-A892-70AEE91C52D8}" destId="{6BBD5B56-D345-4D7A-B1CB-1ED544282B06}" srcOrd="0" destOrd="0" presId="urn:microsoft.com/office/officeart/2005/8/layout/vList6"/>
    <dgm:cxn modelId="{30937358-7A2E-4570-A6A4-A93E7032E0B4}" srcId="{64138997-A0F2-4ED1-8166-2E793888029D}" destId="{34545ADE-E81D-413B-85DF-4F0530EC6D98}" srcOrd="0" destOrd="0" parTransId="{782EBD4B-47C4-444C-970E-8CA81F0601D2}" sibTransId="{5AB900AD-7BE6-4A8E-BA9B-BE9E3B170126}"/>
    <dgm:cxn modelId="{A946CD91-E1AF-4088-9FAF-3A6C623B989B}" type="presOf" srcId="{3B0654D0-B0D8-4984-A89F-E0B32AB1379E}" destId="{83A6C2B6-375D-49A7-AFC0-34E4EBBD6C38}" srcOrd="0" destOrd="0" presId="urn:microsoft.com/office/officeart/2005/8/layout/vList6"/>
    <dgm:cxn modelId="{D25F2B9B-02AE-4B9B-A833-658231B68EBB}" type="presOf" srcId="{64138997-A0F2-4ED1-8166-2E793888029D}" destId="{B294ABFE-068C-4855-BE3E-BB85BB4160CF}" srcOrd="0" destOrd="0" presId="urn:microsoft.com/office/officeart/2005/8/layout/vList6"/>
    <dgm:cxn modelId="{67B0C5B0-3C78-4EE5-B44D-FF076BD849C6}" srcId="{AE76CE14-5C3B-467C-90B5-EDADC648A998}" destId="{64138997-A0F2-4ED1-8166-2E793888029D}" srcOrd="1" destOrd="0" parTransId="{ECB0DFE7-9489-46C6-AEEB-2FD459FE1FCB}" sibTransId="{707BD5F4-C4D4-4DE0-B584-2106FABCF0F2}"/>
    <dgm:cxn modelId="{B96CDFBA-118D-4893-9A00-2100C79A34F5}" type="presOf" srcId="{34545ADE-E81D-413B-85DF-4F0530EC6D98}" destId="{8A0B7122-48EC-410C-A0D6-D8F5CE62349A}" srcOrd="0" destOrd="0" presId="urn:microsoft.com/office/officeart/2005/8/layout/vList6"/>
    <dgm:cxn modelId="{1FF673C9-DA46-40FE-94AC-86EF9AC794EE}" srcId="{3B0654D0-B0D8-4984-A89F-E0B32AB1379E}" destId="{E1F0260C-F49B-47B5-A892-70AEE91C52D8}" srcOrd="0" destOrd="0" parTransId="{FCE59C8D-BAB6-44F1-BE69-22996697CE50}" sibTransId="{9CA5C81F-95BE-46F4-A399-3D7B5021E706}"/>
    <dgm:cxn modelId="{DDDE98F9-155C-4E16-9151-FF5B91142168}" type="presOf" srcId="{AE76CE14-5C3B-467C-90B5-EDADC648A998}" destId="{1758DE3D-F0C1-4DD6-AE6C-A2D8F25A1B65}" srcOrd="0" destOrd="0" presId="urn:microsoft.com/office/officeart/2005/8/layout/vList6"/>
    <dgm:cxn modelId="{FFEA9F53-FC95-47FC-8BF3-8AB3E0C1B7C0}" type="presParOf" srcId="{1758DE3D-F0C1-4DD6-AE6C-A2D8F25A1B65}" destId="{89B77E5D-88A6-4EAE-AB46-B5C000856FB2}" srcOrd="0" destOrd="0" presId="urn:microsoft.com/office/officeart/2005/8/layout/vList6"/>
    <dgm:cxn modelId="{A08495BC-797C-4661-AC74-42CF03EF3F8C}" type="presParOf" srcId="{89B77E5D-88A6-4EAE-AB46-B5C000856FB2}" destId="{83A6C2B6-375D-49A7-AFC0-34E4EBBD6C38}" srcOrd="0" destOrd="0" presId="urn:microsoft.com/office/officeart/2005/8/layout/vList6"/>
    <dgm:cxn modelId="{BF74A3EF-8974-4023-A354-0DCCA6BEC8D1}" type="presParOf" srcId="{89B77E5D-88A6-4EAE-AB46-B5C000856FB2}" destId="{6BBD5B56-D345-4D7A-B1CB-1ED544282B06}" srcOrd="1" destOrd="0" presId="urn:microsoft.com/office/officeart/2005/8/layout/vList6"/>
    <dgm:cxn modelId="{095A777B-DD2D-4E19-B7D7-DD6D7CC57E05}" type="presParOf" srcId="{1758DE3D-F0C1-4DD6-AE6C-A2D8F25A1B65}" destId="{58303B94-7BF2-4BD5-80C1-D0A54EFF9B99}" srcOrd="1" destOrd="0" presId="urn:microsoft.com/office/officeart/2005/8/layout/vList6"/>
    <dgm:cxn modelId="{4CB8B29A-D05E-4E05-A4CE-DFFD19C1E7AA}" type="presParOf" srcId="{1758DE3D-F0C1-4DD6-AE6C-A2D8F25A1B65}" destId="{5168FEC3-D2E7-40CE-BD35-F90FF738AF6D}" srcOrd="2" destOrd="0" presId="urn:microsoft.com/office/officeart/2005/8/layout/vList6"/>
    <dgm:cxn modelId="{87DF66A0-4AD6-4349-8B44-D14230CE266A}" type="presParOf" srcId="{5168FEC3-D2E7-40CE-BD35-F90FF738AF6D}" destId="{B294ABFE-068C-4855-BE3E-BB85BB4160CF}" srcOrd="0" destOrd="0" presId="urn:microsoft.com/office/officeart/2005/8/layout/vList6"/>
    <dgm:cxn modelId="{DC498412-538F-46EC-9A19-31CB1A0C30BD}" type="presParOf" srcId="{5168FEC3-D2E7-40CE-BD35-F90FF738AF6D}" destId="{8A0B7122-48EC-410C-A0D6-D8F5CE62349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4F36BD-9ABD-4345-AB3F-275FB284BDB0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007395-32A3-47F7-8F49-8B0411061A7A}">
      <dgm:prSet/>
      <dgm:spPr/>
      <dgm:t>
        <a:bodyPr/>
        <a:lstStyle/>
        <a:p>
          <a:r>
            <a:rPr lang="pt-BR" b="0" i="0" dirty="0"/>
            <a:t>Regra 9</a:t>
          </a:r>
          <a:endParaRPr lang="pt-BR" dirty="0"/>
        </a:p>
      </dgm:t>
    </dgm:pt>
    <dgm:pt modelId="{BE482D70-04AF-4493-B7F9-578A0CE191DB}" type="parTrans" cxnId="{6589353D-F137-4E2C-BED3-C455F9C8217D}">
      <dgm:prSet/>
      <dgm:spPr/>
      <dgm:t>
        <a:bodyPr/>
        <a:lstStyle/>
        <a:p>
          <a:endParaRPr lang="pt-BR"/>
        </a:p>
      </dgm:t>
    </dgm:pt>
    <dgm:pt modelId="{D6F753C2-E6A0-4D85-95A1-B7B9E83F8EC5}" type="sibTrans" cxnId="{6589353D-F137-4E2C-BED3-C455F9C8217D}">
      <dgm:prSet/>
      <dgm:spPr/>
      <dgm:t>
        <a:bodyPr/>
        <a:lstStyle/>
        <a:p>
          <a:endParaRPr lang="pt-BR"/>
        </a:p>
      </dgm:t>
    </dgm:pt>
    <dgm:pt modelId="{743154BD-DA3C-4D4A-82A4-064CF8D80711}">
      <dgm:prSet/>
      <dgm:spPr/>
      <dgm:t>
        <a:bodyPr/>
        <a:lstStyle/>
        <a:p>
          <a:r>
            <a:rPr lang="pt-BR" b="0" i="0"/>
            <a:t>No caso de situações inevitáveis ​​de acidentes, qualquer distinção baseada em características pessoais (idade, sexo, constituição física ou mental) é estritamente proibida.</a:t>
          </a:r>
          <a:endParaRPr lang="pt-BR"/>
        </a:p>
      </dgm:t>
    </dgm:pt>
    <dgm:pt modelId="{CA886009-5058-4802-B924-2E77DD76D35D}" type="parTrans" cxnId="{6E0CC572-D538-4EE6-9E5B-A57D9A194C46}">
      <dgm:prSet/>
      <dgm:spPr/>
    </dgm:pt>
    <dgm:pt modelId="{069D2DED-2707-4141-85A9-989050EFC2CC}" type="sibTrans" cxnId="{6E0CC572-D538-4EE6-9E5B-A57D9A194C46}">
      <dgm:prSet/>
      <dgm:spPr/>
    </dgm:pt>
    <dgm:pt modelId="{6FEE0191-7A42-425E-8A79-7C73A1B3683F}" type="pres">
      <dgm:prSet presAssocID="{3D4F36BD-9ABD-4345-AB3F-275FB284BDB0}" presName="Name0" presStyleCnt="0">
        <dgm:presLayoutVars>
          <dgm:dir/>
          <dgm:animLvl val="lvl"/>
          <dgm:resizeHandles/>
        </dgm:presLayoutVars>
      </dgm:prSet>
      <dgm:spPr/>
    </dgm:pt>
    <dgm:pt modelId="{C4F5DB28-4016-4347-820B-D03D732C8C9A}" type="pres">
      <dgm:prSet presAssocID="{25007395-32A3-47F7-8F49-8B0411061A7A}" presName="linNode" presStyleCnt="0"/>
      <dgm:spPr/>
    </dgm:pt>
    <dgm:pt modelId="{D8FB2CEE-E47D-4FED-A711-12AC2A37E959}" type="pres">
      <dgm:prSet presAssocID="{25007395-32A3-47F7-8F49-8B0411061A7A}" presName="parentShp" presStyleLbl="node1" presStyleIdx="0" presStyleCnt="1">
        <dgm:presLayoutVars>
          <dgm:bulletEnabled val="1"/>
        </dgm:presLayoutVars>
      </dgm:prSet>
      <dgm:spPr/>
    </dgm:pt>
    <dgm:pt modelId="{AB2FD61F-E4A3-41C2-A6AC-4544434F39D5}" type="pres">
      <dgm:prSet presAssocID="{25007395-32A3-47F7-8F49-8B0411061A7A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6589353D-F137-4E2C-BED3-C455F9C8217D}" srcId="{3D4F36BD-9ABD-4345-AB3F-275FB284BDB0}" destId="{25007395-32A3-47F7-8F49-8B0411061A7A}" srcOrd="0" destOrd="0" parTransId="{BE482D70-04AF-4493-B7F9-578A0CE191DB}" sibTransId="{D6F753C2-E6A0-4D85-95A1-B7B9E83F8EC5}"/>
    <dgm:cxn modelId="{E6A1C44B-3F59-4666-8EDE-A03EA1922CC3}" type="presOf" srcId="{3D4F36BD-9ABD-4345-AB3F-275FB284BDB0}" destId="{6FEE0191-7A42-425E-8A79-7C73A1B3683F}" srcOrd="0" destOrd="0" presId="urn:microsoft.com/office/officeart/2005/8/layout/vList6"/>
    <dgm:cxn modelId="{6E0CC572-D538-4EE6-9E5B-A57D9A194C46}" srcId="{25007395-32A3-47F7-8F49-8B0411061A7A}" destId="{743154BD-DA3C-4D4A-82A4-064CF8D80711}" srcOrd="0" destOrd="0" parTransId="{CA886009-5058-4802-B924-2E77DD76D35D}" sibTransId="{069D2DED-2707-4141-85A9-989050EFC2CC}"/>
    <dgm:cxn modelId="{C738D7B4-8C5F-4F34-8623-81F74A1B7CDF}" type="presOf" srcId="{743154BD-DA3C-4D4A-82A4-064CF8D80711}" destId="{AB2FD61F-E4A3-41C2-A6AC-4544434F39D5}" srcOrd="0" destOrd="0" presId="urn:microsoft.com/office/officeart/2005/8/layout/vList6"/>
    <dgm:cxn modelId="{5FEFEEC0-B792-4DA7-A0A6-A0C2B67C8951}" type="presOf" srcId="{25007395-32A3-47F7-8F49-8B0411061A7A}" destId="{D8FB2CEE-E47D-4FED-A711-12AC2A37E959}" srcOrd="0" destOrd="0" presId="urn:microsoft.com/office/officeart/2005/8/layout/vList6"/>
    <dgm:cxn modelId="{2E5537DB-888B-4F1D-BDDB-ECD12082811A}" type="presParOf" srcId="{6FEE0191-7A42-425E-8A79-7C73A1B3683F}" destId="{C4F5DB28-4016-4347-820B-D03D732C8C9A}" srcOrd="0" destOrd="0" presId="urn:microsoft.com/office/officeart/2005/8/layout/vList6"/>
    <dgm:cxn modelId="{E6AD0C4D-2767-4BCE-A09F-82CB59A3C297}" type="presParOf" srcId="{C4F5DB28-4016-4347-820B-D03D732C8C9A}" destId="{D8FB2CEE-E47D-4FED-A711-12AC2A37E959}" srcOrd="0" destOrd="0" presId="urn:microsoft.com/office/officeart/2005/8/layout/vList6"/>
    <dgm:cxn modelId="{7E61FC9B-45C7-46B2-8E95-461CD242DE43}" type="presParOf" srcId="{C4F5DB28-4016-4347-820B-D03D732C8C9A}" destId="{AB2FD61F-E4A3-41C2-A6AC-4544434F39D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E2FAA-91C6-41B7-BE57-C3F4FB8B072D}">
      <dsp:nvSpPr>
        <dsp:cNvPr id="0" name=""/>
        <dsp:cNvSpPr/>
      </dsp:nvSpPr>
      <dsp:spPr>
        <a:xfrm>
          <a:off x="2397621" y="1081"/>
          <a:ext cx="1300757" cy="1300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O que me é permitido saber?</a:t>
          </a:r>
        </a:p>
      </dsp:txBody>
      <dsp:txXfrm>
        <a:off x="2588112" y="191572"/>
        <a:ext cx="919775" cy="919775"/>
      </dsp:txXfrm>
    </dsp:sp>
    <dsp:sp modelId="{3CB7AD9C-F492-43DE-BBFF-3DDDDFA3B50A}">
      <dsp:nvSpPr>
        <dsp:cNvPr id="0" name=""/>
        <dsp:cNvSpPr/>
      </dsp:nvSpPr>
      <dsp:spPr>
        <a:xfrm rot="2700000">
          <a:off x="3558679" y="1115315"/>
          <a:ext cx="345358" cy="439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573852" y="1166485"/>
        <a:ext cx="241751" cy="263403"/>
      </dsp:txXfrm>
    </dsp:sp>
    <dsp:sp modelId="{3DB88534-24DF-4558-8868-65F60CD9B70E}">
      <dsp:nvSpPr>
        <dsp:cNvPr id="0" name=""/>
        <dsp:cNvSpPr/>
      </dsp:nvSpPr>
      <dsp:spPr>
        <a:xfrm>
          <a:off x="3778160" y="1381621"/>
          <a:ext cx="1300757" cy="1300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O que posso esperar?</a:t>
          </a:r>
        </a:p>
      </dsp:txBody>
      <dsp:txXfrm>
        <a:off x="3968651" y="1572112"/>
        <a:ext cx="919775" cy="919775"/>
      </dsp:txXfrm>
    </dsp:sp>
    <dsp:sp modelId="{8C8A5975-EEFF-4739-A602-D540D30CAF3B}">
      <dsp:nvSpPr>
        <dsp:cNvPr id="0" name=""/>
        <dsp:cNvSpPr/>
      </dsp:nvSpPr>
      <dsp:spPr>
        <a:xfrm rot="8100000">
          <a:off x="3572501" y="2495855"/>
          <a:ext cx="345358" cy="439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 rot="10800000">
        <a:off x="3660935" y="2547025"/>
        <a:ext cx="241751" cy="263403"/>
      </dsp:txXfrm>
    </dsp:sp>
    <dsp:sp modelId="{BCFE75CF-317E-4144-BBD9-010910EE202C}">
      <dsp:nvSpPr>
        <dsp:cNvPr id="0" name=""/>
        <dsp:cNvSpPr/>
      </dsp:nvSpPr>
      <dsp:spPr>
        <a:xfrm>
          <a:off x="2397621" y="2762160"/>
          <a:ext cx="1300757" cy="1300757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O que devo fazer?</a:t>
          </a:r>
        </a:p>
      </dsp:txBody>
      <dsp:txXfrm>
        <a:off x="2588112" y="2952651"/>
        <a:ext cx="919775" cy="919775"/>
      </dsp:txXfrm>
    </dsp:sp>
    <dsp:sp modelId="{69FD2169-FF2A-4811-918C-7F52C07E12B6}">
      <dsp:nvSpPr>
        <dsp:cNvPr id="0" name=""/>
        <dsp:cNvSpPr/>
      </dsp:nvSpPr>
      <dsp:spPr>
        <a:xfrm rot="13500000">
          <a:off x="2191962" y="2509678"/>
          <a:ext cx="345358" cy="439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 rot="10800000">
        <a:off x="2280396" y="2634110"/>
        <a:ext cx="241751" cy="263403"/>
      </dsp:txXfrm>
    </dsp:sp>
    <dsp:sp modelId="{2121AD01-489C-46FB-A66D-FD820903B04D}">
      <dsp:nvSpPr>
        <dsp:cNvPr id="0" name=""/>
        <dsp:cNvSpPr/>
      </dsp:nvSpPr>
      <dsp:spPr>
        <a:xfrm>
          <a:off x="1017081" y="1381621"/>
          <a:ext cx="1300757" cy="1300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O que é o ser humano?</a:t>
          </a:r>
        </a:p>
      </dsp:txBody>
      <dsp:txXfrm>
        <a:off x="1207572" y="1572112"/>
        <a:ext cx="919775" cy="919775"/>
      </dsp:txXfrm>
    </dsp:sp>
    <dsp:sp modelId="{0A3B1D95-FD57-4AD3-AF06-56C7F4DBCBEA}">
      <dsp:nvSpPr>
        <dsp:cNvPr id="0" name=""/>
        <dsp:cNvSpPr/>
      </dsp:nvSpPr>
      <dsp:spPr>
        <a:xfrm rot="18900000">
          <a:off x="2178139" y="1129138"/>
          <a:ext cx="345358" cy="439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2193312" y="1253570"/>
        <a:ext cx="241751" cy="26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5B56-D345-4D7A-B1CB-1ED544282B06}">
      <dsp:nvSpPr>
        <dsp:cNvPr id="0" name=""/>
        <dsp:cNvSpPr/>
      </dsp:nvSpPr>
      <dsp:spPr>
        <a:xfrm>
          <a:off x="3291839" y="414"/>
          <a:ext cx="4937760" cy="16160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O licenciamento de sistemas automatizados não é justificável, a menos que prometa produzir pelo menos uma redução de danos em comparação com a condução humana, ou seja, um equilíbrio positivo de riscos.</a:t>
          </a:r>
          <a:endParaRPr lang="pt-BR" sz="1600" kern="1200" dirty="0"/>
        </a:p>
      </dsp:txBody>
      <dsp:txXfrm>
        <a:off x="3291839" y="202418"/>
        <a:ext cx="4331748" cy="1212025"/>
      </dsp:txXfrm>
    </dsp:sp>
    <dsp:sp modelId="{83A6C2B6-375D-49A7-AFC0-34E4EBBD6C38}">
      <dsp:nvSpPr>
        <dsp:cNvPr id="0" name=""/>
        <dsp:cNvSpPr/>
      </dsp:nvSpPr>
      <dsp:spPr>
        <a:xfrm>
          <a:off x="0" y="414"/>
          <a:ext cx="3291840" cy="1616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900" b="0" i="0" kern="1200" dirty="0"/>
            <a:t>Regra 2</a:t>
          </a:r>
          <a:endParaRPr lang="pt-BR" sz="5900" kern="1200" dirty="0"/>
        </a:p>
      </dsp:txBody>
      <dsp:txXfrm>
        <a:off x="78888" y="79302"/>
        <a:ext cx="3134064" cy="1458257"/>
      </dsp:txXfrm>
    </dsp:sp>
    <dsp:sp modelId="{8A0B7122-48EC-410C-A0D6-D8F5CE62349A}">
      <dsp:nvSpPr>
        <dsp:cNvPr id="0" name=""/>
        <dsp:cNvSpPr/>
      </dsp:nvSpPr>
      <dsp:spPr>
        <a:xfrm>
          <a:off x="3291839" y="1778051"/>
          <a:ext cx="4937760" cy="16160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Em </a:t>
          </a:r>
          <a:r>
            <a:rPr lang="pt-BR" sz="1600" b="0" i="0" kern="1200" dirty="0"/>
            <a:t>situações perigosas, os sistemas devem ser programados para aceitar danos a animais ou propriedades em um conflito, se isso significa que lesões pessoais podem ser evitadas.</a:t>
          </a:r>
          <a:endParaRPr lang="pt-BR" sz="1600" kern="1200" dirty="0"/>
        </a:p>
      </dsp:txBody>
      <dsp:txXfrm>
        <a:off x="3291839" y="1980055"/>
        <a:ext cx="4331748" cy="1212025"/>
      </dsp:txXfrm>
    </dsp:sp>
    <dsp:sp modelId="{B294ABFE-068C-4855-BE3E-BB85BB4160CF}">
      <dsp:nvSpPr>
        <dsp:cNvPr id="0" name=""/>
        <dsp:cNvSpPr/>
      </dsp:nvSpPr>
      <dsp:spPr>
        <a:xfrm>
          <a:off x="0" y="1778051"/>
          <a:ext cx="3291840" cy="1616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900" b="0" i="0" kern="1200" dirty="0"/>
            <a:t>Regra 7</a:t>
          </a:r>
          <a:endParaRPr lang="pt-BR" sz="5900" kern="1200" dirty="0"/>
        </a:p>
      </dsp:txBody>
      <dsp:txXfrm>
        <a:off x="78888" y="1856939"/>
        <a:ext cx="3134064" cy="1458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FD61F-E4A3-41C2-A6AC-4544434F39D5}">
      <dsp:nvSpPr>
        <dsp:cNvPr id="0" name=""/>
        <dsp:cNvSpPr/>
      </dsp:nvSpPr>
      <dsp:spPr>
        <a:xfrm>
          <a:off x="3291839" y="0"/>
          <a:ext cx="4937760" cy="33945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b="0" i="0" kern="1200"/>
            <a:t>No caso de situações inevitáveis ​​de acidentes, qualquer distinção baseada em características pessoais (idade, sexo, constituição física ou mental) é estritamente proibida.</a:t>
          </a:r>
          <a:endParaRPr lang="pt-BR" sz="2300" kern="1200"/>
        </a:p>
      </dsp:txBody>
      <dsp:txXfrm>
        <a:off x="3291839" y="424313"/>
        <a:ext cx="3664823" cy="2545875"/>
      </dsp:txXfrm>
    </dsp:sp>
    <dsp:sp modelId="{D8FB2CEE-E47D-4FED-A711-12AC2A37E959}">
      <dsp:nvSpPr>
        <dsp:cNvPr id="0" name=""/>
        <dsp:cNvSpPr/>
      </dsp:nvSpPr>
      <dsp:spPr>
        <a:xfrm>
          <a:off x="0" y="0"/>
          <a:ext cx="3291840" cy="33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b="0" i="0" kern="1200" dirty="0"/>
            <a:t>Regra 9</a:t>
          </a:r>
          <a:endParaRPr lang="pt-BR" sz="6500" kern="1200" dirty="0"/>
        </a:p>
      </dsp:txBody>
      <dsp:txXfrm>
        <a:off x="160694" y="160694"/>
        <a:ext cx="2970452" cy="3073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44208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4b673a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734b673a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734b673a9b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783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4D51-063E-4FD7-9183-5B82BF72CD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13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505c2139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505c2139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 Diapositiva con título 2 - Azul">
  <p:cSld name="TITLE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Google Shape;28;p5"/>
          <p:cNvSpPr/>
          <p:nvPr/>
        </p:nvSpPr>
        <p:spPr>
          <a:xfrm>
            <a:off x="0" y="848300"/>
            <a:ext cx="67362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8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290051" y="1281000"/>
            <a:ext cx="6096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AB44-862F-451E-B809-7440A37E5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0B277-B9E6-4341-8403-10E50CE5F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A23B92-CDCA-4CDA-BB5C-1C735B07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3C1343-669C-4E20-B328-CC9F0AFA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F83EF-DD6D-4369-879A-9ABC0364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0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FE366-C0C6-420F-A13B-F80ACCE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8DD575-68B7-4D4C-8D67-67089BEEE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6A9413-C112-4ABC-95CD-58B1D652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7FAB2A-C576-4EB4-B3C5-6DEF1DC3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B7843A-E967-401F-979C-4558B36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70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DE44B-6B65-452F-82BD-5C0EF43B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F35549-B196-4B42-B96E-62AD4431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38AE3-675D-4142-B57F-38AB8899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EF653C-2507-44B5-9A13-0B7E80D1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2E9A2-79C5-4EF3-BB34-7BE7EA33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95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5DC08-80A0-4AB3-BDAE-1FF85DB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579221-07C4-4FCA-BF97-88D638AA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90CC9E-5CDC-46BB-9B6D-B94CE6EAD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938B6E-96E6-4136-944A-D6D371FF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745C7D-4493-4490-89F4-214F1D1C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A53991-7507-49D0-84C6-0879C05E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85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9E974-97FC-4965-AF50-2A9DD64E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0E8D98-14DB-4444-9AFE-C6495980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57FC2F-8C1F-49B7-8AF3-DCADE5A12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348EFF-F82D-4AC3-9FA1-245D52619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EB981A6-8A38-4270-A436-E5D0F5651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021EFC-DDCA-4154-81BC-40D38044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0E2C3F-301A-4E5C-958C-779C677D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9CF2A6-D0D8-4910-BC45-6B57E5C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9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D4169-23EA-4CA4-95CB-5A23EF0A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916F36F-B2A4-4451-B9A3-F1D8226D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8D497-D783-4CF8-A99E-300601A0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766445-E5E0-4632-ACB9-001DC2B6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31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6D31F3-2897-4D68-8746-A94438CC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332148-4EF3-40DB-BE6D-B8C5EC69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8B9AF9-5C65-4B85-A394-9EEBAAD6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883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413AA-5487-43D1-8F1F-6B971A4E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E5F705-99D6-4422-9B42-82AEE31B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CC9AA3-F49A-4E86-8E0E-E0B4FC76E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2C1AF-0637-4BB5-A080-A6C0F5B9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9CA7FC-4B0A-4624-A7E5-43F4CF63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DCCC5B-4BDB-48C1-A931-C7B2D052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1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2923E-DD96-486E-91B2-F1C566E5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CD112F-457F-4A4D-99F3-B455810C8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5CA4A6-75B8-4975-9E32-F79360F80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CFF197-E2D1-4FB2-9159-98F8D3F8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5990F9-6BD9-4529-8A96-D8C8640C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442C3A-876D-48EA-96A5-00CBE8A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78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764E3-31D3-4FBE-BF90-68D45696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38F96-71ED-46FD-9C74-121D87EF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70DD13-FD6B-4DA7-8055-F81BB101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050DE-B7AD-4819-94A3-A4D76CD8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6D229C-DEB3-4412-AF38-9DA5B0EF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5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 Encabezado de sección - Azul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5227" y="2239450"/>
            <a:ext cx="590551" cy="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434075" y="2169311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9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DF297E-CA75-41A5-9A52-3E4B2E5C3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1BE771-C93D-4D92-8021-D7679487C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ABFCAB-20F5-420B-BA62-3E9757B7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E8B6B5-396B-48EE-94C8-8911E758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01397D-7E66-43F3-B6E8-AD8B351A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530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457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4648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31" name="Google Shape;131;p23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457202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57202" y="148064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3"/>
          </p:nvPr>
        </p:nvSpPr>
        <p:spPr>
          <a:xfrm>
            <a:off x="4645027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2285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4"/>
          </p:nvPr>
        </p:nvSpPr>
        <p:spPr>
          <a:xfrm>
            <a:off x="4645027" y="148064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4" name="Google Shape;144;p25"/>
          <p:cNvSpPr/>
          <p:nvPr/>
        </p:nvSpPr>
        <p:spPr>
          <a:xfrm>
            <a:off x="4145938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25"/>
          <p:cNvGrpSpPr/>
          <p:nvPr/>
        </p:nvGrpSpPr>
        <p:grpSpPr>
          <a:xfrm>
            <a:off x="2415383" y="1108873"/>
            <a:ext cx="4453656" cy="2929087"/>
            <a:chOff x="2415382" y="1108869"/>
            <a:chExt cx="4453656" cy="2929087"/>
          </a:xfrm>
        </p:grpSpPr>
        <p:sp>
          <p:nvSpPr>
            <p:cNvPr id="146" name="Google Shape;146;p25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5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190" name="Google Shape;190;p25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191" name="Google Shape;191;p25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25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25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25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25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5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25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25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25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25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25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25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25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p25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25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211" name="Google Shape;211;p25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25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5"/>
          <p:cNvSpPr/>
          <p:nvPr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8" name="Google Shape;118;p20"/>
          <p:cNvSpPr/>
          <p:nvPr/>
        </p:nvSpPr>
        <p:spPr>
          <a:xfrm>
            <a:off x="3722147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129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Capa-AULA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88400" y="724325"/>
            <a:ext cx="38607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00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 Título + rodapé 1 - Azul">
  <p:cSld name="TITLE_ONL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39151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30954"/>
            <a:ext cx="9144000" cy="8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 Número grande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4" name="Google Shape;44;p8"/>
          <p:cNvSpPr/>
          <p:nvPr/>
        </p:nvSpPr>
        <p:spPr>
          <a:xfrm>
            <a:off x="-100" y="0"/>
            <a:ext cx="9144000" cy="9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- Encabezado de sección 1 - Rosa">
  <p:cSld name="19- Encabezado de sección 1 - Rosa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051" y="2239404"/>
            <a:ext cx="590551" cy="6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434075" y="2163276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9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- Título y cuerpo  - Rosa">
  <p:cSld name="21- Título y cuerpo  - Ros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308775" y="414400"/>
            <a:ext cx="406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639151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4289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028" y="468528"/>
            <a:ext cx="254125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- Título y dos columnas">
  <p:cSld name="1_09- Título y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63930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832402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028" y="468528"/>
            <a:ext cx="254125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- Legenda - Rosa">
  <p:cSld name="22- Legenda - Rosa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49" y="4514851"/>
            <a:ext cx="376651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609600" y="4553825"/>
            <a:ext cx="653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Capa-AUL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454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2.jp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9151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9" name="Google Shape;9;p1" descr="C:\Users\alu\Desktop\Freelance\2016\Digital House\B2B\img\logo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57553" y="4549952"/>
            <a:ext cx="1208087" cy="3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306494" y="858200"/>
            <a:ext cx="85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5027" y="468527"/>
            <a:ext cx="254125" cy="286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74" r:id="rId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6DADFD-51E3-484C-B92A-179EA62E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5CF57F-B95E-429F-BD58-3BCE9732C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7B293A-2E72-4738-99D6-4522F0E20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4039-A8BB-48EF-AF93-0EA69FE4886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037FDE-F947-48B1-BA86-E94A9BDC0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0E5313-9909-4831-9739-7045FFC24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458D-B5FD-4B22-9072-ABE9F46A6E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00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3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6543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3" name="Google Shape;73;p13"/>
          <p:cNvSpPr txBox="1"/>
          <p:nvPr/>
        </p:nvSpPr>
        <p:spPr>
          <a:xfrm>
            <a:off x="447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248326" y="4766085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600018" y="4769602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4357701" y="4860585"/>
            <a:ext cx="45720" cy="66069"/>
            <a:chOff x="3345327" y="4804191"/>
            <a:chExt cx="74100" cy="118978"/>
          </a:xfrm>
        </p:grpSpPr>
        <p:cxnSp>
          <p:nvCxnSpPr>
            <p:cNvPr id="77" name="Google Shape;77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9" name="Google Shape;79;p13"/>
          <p:cNvGrpSpPr/>
          <p:nvPr/>
        </p:nvGrpSpPr>
        <p:grpSpPr>
          <a:xfrm rot="10800000">
            <a:off x="4719496" y="4858425"/>
            <a:ext cx="45720" cy="66069"/>
            <a:chOff x="3345327" y="4804191"/>
            <a:chExt cx="74100" cy="118978"/>
          </a:xfrm>
        </p:grpSpPr>
        <p:cxnSp>
          <p:nvCxnSpPr>
            <p:cNvPr id="80" name="Google Shape;80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2" name="Google Shape;82;p13" descr="logo_bajada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7786" y="129649"/>
            <a:ext cx="1460100" cy="30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3" r:id="rId7"/>
    <p:sldLayoutId id="2147483688" r:id="rId8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vagpclass.wordpress.com/2017/05/24/matriz-de-probabilidade-e-impacto-de-riscos-como-gerenciar-um-ambiente-mais-seguro-para-projetos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gutranscripts.org/wiki/SGU_Episode_47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techeuropa.eu/artificial-intelligence-algorithms/92324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reativecommons.org/licenses/by-nd/3.0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niableme.wordpress.com/2010/08/02/are-you-the-leona-helmsley-of-social-media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commons.wikimedia.org/wiki/File:ME_456_Fairness.png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creativecommons.org/licenses/by-nc-nd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ymbol_merge_review.sv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tmp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oralmachine.mit.edu/hl/p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oralmachine.mit.edu/hl/p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brewminate.com/kant-and-the-categorical-imperative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25042435/admin/updat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empoweru.blogspot.com/2012/01/imagine-freedom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esociety.blogspot.com/2016/07/conduta-etica-e-o-profissional-de-ti-o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data-experience/building-a-data-pipeline-from-scratch-32b712cfb1d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 amt="26000"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082575" y="1189125"/>
            <a:ext cx="43836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ÉTICA, BIG DATA E INTELIGÊNCIA ARTIFICIAL</a:t>
            </a:r>
            <a:endParaRPr sz="4800"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2645716" y="3660562"/>
            <a:ext cx="5635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667750-CFB9-440F-BD72-26A871708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A5B7F2-D7EA-41AF-8042-E69DC8EA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Pessimismo x otimismo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ABC984-2625-4F5F-8198-E63808F2C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pt-BR" dirty="0"/>
              <a:t>PORÉM, os dados também apresentam riscos, pois eles aumentam nossa capacidade de determinar que eventos ou que comportamentos são previsíveis e, portanto, podem ser antecipados.</a:t>
            </a:r>
          </a:p>
          <a:p>
            <a:endParaRPr lang="pt-BR" dirty="0"/>
          </a:p>
          <a:p>
            <a:pPr marL="76199" indent="0">
              <a:buNone/>
            </a:pPr>
            <a:r>
              <a: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     </a:t>
            </a:r>
            <a:r>
              <a: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PROBLEMA ÉTICO</a:t>
            </a:r>
            <a:r>
              <a: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Seta: em Forma de U 4">
            <a:extLst>
              <a:ext uri="{FF2B5EF4-FFF2-40B4-BE49-F238E27FC236}">
                <a16:creationId xmlns:a16="http://schemas.microsoft.com/office/drawing/2014/main" id="{3AA59F5B-08DC-4C1F-934F-8260D6E4BCE3}"/>
              </a:ext>
            </a:extLst>
          </p:cNvPr>
          <p:cNvSpPr/>
          <p:nvPr/>
        </p:nvSpPr>
        <p:spPr>
          <a:xfrm rot="16200000" flipH="1" flipV="1">
            <a:off x="5375867" y="2642090"/>
            <a:ext cx="1145512" cy="7241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7531"/>
              <a:gd name="adj5" fmla="val 77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7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29EA77-5B9A-4450-B5E4-1B2B4D17A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A47458EE-B951-4C99-80F0-90E243B2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Data-</a:t>
            </a:r>
            <a:r>
              <a:rPr lang="pt-BR" dirty="0" err="1"/>
              <a:t>Driven</a:t>
            </a:r>
            <a:r>
              <a:rPr lang="pt-BR" dirty="0"/>
              <a:t> Society e problemas sociais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2CB248-1A97-4A36-951C-9F85BEFEB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Ao minerar dados de telefone celular, podemos mapear os lugares onde há maior probabilidade das pessoas pegarem gripe. Abaixo, uma experiência no campus do M.I.T.</a:t>
            </a:r>
          </a:p>
          <a:p>
            <a:endParaRPr lang="pt-BR" dirty="0"/>
          </a:p>
        </p:txBody>
      </p:sp>
      <p:pic>
        <p:nvPicPr>
          <p:cNvPr id="8" name="Imagem 7" descr="Mapa de cidade&#10;&#10;Descrição gerada automaticamente">
            <a:extLst>
              <a:ext uri="{FF2B5EF4-FFF2-40B4-BE49-F238E27FC236}">
                <a16:creationId xmlns:a16="http://schemas.microsoft.com/office/drawing/2014/main" id="{A13481B6-6A40-4136-8567-A7CE679B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459" y="926291"/>
            <a:ext cx="4092397" cy="33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1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94CB7-33C0-40EC-914E-4CC8EB5D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dos vieses e da discriminação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4BA2C7-02B9-4901-9FD1-99D0CC7CF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6B3900-26EE-4693-8359-68E70B9739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6" name="Imagem 5" descr="Gráfico, Gráfico de pizza&#10;&#10;Descrição gerada automaticamente">
            <a:extLst>
              <a:ext uri="{FF2B5EF4-FFF2-40B4-BE49-F238E27FC236}">
                <a16:creationId xmlns:a16="http://schemas.microsoft.com/office/drawing/2014/main" id="{EB47A6A1-661B-458B-9499-F8476A81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642"/>
            <a:ext cx="9144000" cy="37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BDC9E-D002-437F-859D-665AD4B2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AB0784-B643-4877-9C63-FA3F4F842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090A7A-7937-44AD-9E76-139158D04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3F8D5-3B12-44AB-8D93-ACF8B53E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588"/>
            <a:ext cx="9144000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3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BE876-A382-43C6-82AC-11968C95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170340-EBAC-4371-8C03-8742952F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463622-98A4-4AA3-B719-A575DF2B4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6" name="Imagem 5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4F33DF6B-2AE2-4FAD-9AA8-A7A7A12E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614560"/>
            <a:ext cx="8601389" cy="40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9F544-1D72-47AF-8A1B-97006841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E94851-B3C7-4548-9E12-4F1A3DD06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0C3C20-70A3-4708-BBCE-0DB6C6E07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4D68B31-5F10-426D-B8AB-9CF632DD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775911"/>
            <a:ext cx="8239006" cy="3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81412-4B72-4020-B337-05DB3895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Inteligência Artificial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59D96D6-1B05-4A54-93FF-695B804F8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37468-0714-4CDE-8A05-038C03CD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686074"/>
            <a:ext cx="7556360" cy="39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8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8FE42B7-D88C-4B43-AC30-04F8374B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400" dirty="0"/>
              <a:t>Equívocos comuns sobre inteligência artificial </a:t>
            </a:r>
            <a:r>
              <a:rPr lang="pt-BR" sz="1050" dirty="0"/>
              <a:t>https://www.analyticsinsight.net/the-most-common-misconceptions-about-ai-to-avoid/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BF8F8-E435-4273-A7A7-2226BD785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A550CF5-3DA3-491B-8F2D-9B9017F12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400" dirty="0"/>
              <a:t>A IA funciona exatamente como um cérebro humano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B76244C-5CF4-4E63-A2C0-66510C9CA2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 IA em grande parte lida com conceitos simples.</a:t>
            </a:r>
          </a:p>
          <a:p>
            <a:r>
              <a:rPr lang="pt-BR" dirty="0"/>
              <a:t>Simulacro. IA que imita um humano por meio respostas de voz espirituosas p.ex. </a:t>
            </a:r>
          </a:p>
          <a:p>
            <a:r>
              <a:rPr lang="pt-BR" dirty="0"/>
              <a:t>Limitações da IA (sentir, aprender como os humanos).</a:t>
            </a:r>
          </a:p>
          <a:p>
            <a:pPr marL="114298" indent="0">
              <a:buNone/>
            </a:pPr>
            <a:endParaRPr lang="pt-BR" dirty="0"/>
          </a:p>
        </p:txBody>
      </p:sp>
      <p:pic>
        <p:nvPicPr>
          <p:cNvPr id="16" name="Imagem 15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F58D6802-3D0E-40F9-AE03-2EB2C52B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4708" y="1240673"/>
            <a:ext cx="2411604" cy="214038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EEE5B08-2A9E-4DC0-A268-375A71BFC541}"/>
              </a:ext>
            </a:extLst>
          </p:cNvPr>
          <p:cNvSpPr txBox="1"/>
          <p:nvPr/>
        </p:nvSpPr>
        <p:spPr>
          <a:xfrm>
            <a:off x="5134708" y="3385523"/>
            <a:ext cx="24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://www.sgutranscripts.org/wiki/SGU_Episode_471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26070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E743496A-17CD-41DA-A9DD-48D93863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400" dirty="0"/>
              <a:t>Equívocos comuns sobre inteligência artificial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F93616-C73D-4607-944C-108734D04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F8FFCFC-873F-4FF7-8A9D-596AAD60527A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 bwMode="auto">
          <a:xfrm>
            <a:off x="4645027" y="976495"/>
            <a:ext cx="4041900" cy="5283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Os algoritmos de IA são neutros e objetivos</a:t>
            </a:r>
            <a:r>
              <a:rPr kumimoji="0" lang="pt-PT" altLang="pt-B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B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74846E2A-B49A-4D50-B135-9C7281D0F48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pt-BR" dirty="0"/>
              <a:t>A IA é tão boa quanto as pessoas ou empresas que a criaram. </a:t>
            </a:r>
          </a:p>
          <a:p>
            <a:r>
              <a:rPr lang="pt-BR" dirty="0"/>
              <a:t>Mesmo em casos de uso de negócios, a qualidade e a confiabilidade da IA ​​variam enormemente.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1355D1-8CB9-4D25-99CB-96764451C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199" indent="0" fontAlgn="t">
              <a:buNone/>
            </a:pPr>
            <a:r>
              <a:rPr lang="en-US" dirty="0"/>
              <a:t> </a:t>
            </a:r>
          </a:p>
          <a:p>
            <a:pPr marL="76199" indent="0">
              <a:buNone/>
            </a:pPr>
            <a:endParaRPr lang="en-US" b="1" dirty="0"/>
          </a:p>
          <a:p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312A54C-9E85-41BA-ABDF-0E93ED76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110" y="1356527"/>
            <a:ext cx="4275739" cy="240510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D0B7933-451B-4599-AE8D-BD8911AC8EBB}"/>
              </a:ext>
            </a:extLst>
          </p:cNvPr>
          <p:cNvSpPr txBox="1"/>
          <p:nvPr/>
        </p:nvSpPr>
        <p:spPr>
          <a:xfrm>
            <a:off x="864158" y="3896557"/>
            <a:ext cx="306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scitecheuropa.eu/artificial-intelligence-algorithms/92324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d/3.0/"/>
              </a:rPr>
              <a:t>CC BY-ND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60695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A87F-846A-4615-99F6-EB247B2F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 princípios para o desenvolvimento da I.A.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81F377-2741-47EC-8D05-BC05C089F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41788A-6476-421C-A7A3-2D09856E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3" y="593481"/>
            <a:ext cx="8093306" cy="40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sldNum" idx="12"/>
          </p:nvPr>
        </p:nvSpPr>
        <p:spPr>
          <a:xfrm>
            <a:off x="6553200" y="472382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3195684" y="966669"/>
            <a:ext cx="5609645" cy="55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4200"/>
              <a:t>	André Gualtieri</a:t>
            </a:r>
            <a:endParaRPr lang="pt-BR" sz="4200" dirty="0"/>
          </a:p>
        </p:txBody>
      </p:sp>
      <p:sp>
        <p:nvSpPr>
          <p:cNvPr id="351" name="Google Shape;351;p27"/>
          <p:cNvSpPr txBox="1">
            <a:spLocks noGrp="1"/>
          </p:cNvSpPr>
          <p:nvPr>
            <p:ph type="body" idx="1"/>
          </p:nvPr>
        </p:nvSpPr>
        <p:spPr>
          <a:xfrm>
            <a:off x="3077158" y="1518965"/>
            <a:ext cx="5609645" cy="319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297" indent="0" algn="just">
              <a:buNone/>
            </a:pPr>
            <a:endParaRPr lang="pt-BR" dirty="0"/>
          </a:p>
          <a:p>
            <a:pPr marL="114297" indent="0" algn="just">
              <a:buNone/>
            </a:pPr>
            <a:r>
              <a:rPr lang="pt-BR" sz="1800" dirty="0"/>
              <a:t>Doutor em Teoria e Filosofia do Direito pela PUC-SP. Consultor em ética de IA e privacidade. Pesquisador e autor de publicações sobre inteligência artificial, big data e proteção de dados. Membro da Comissão de Ética, Governança e Privacidade de Dados da </a:t>
            </a:r>
            <a:r>
              <a:rPr lang="pt-BR" sz="1800" dirty="0" err="1"/>
              <a:t>International</a:t>
            </a:r>
            <a:r>
              <a:rPr lang="pt-BR" sz="1800" dirty="0"/>
              <a:t> </a:t>
            </a:r>
            <a:r>
              <a:rPr lang="pt-BR" sz="1800" dirty="0" err="1"/>
              <a:t>Association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Artificial </a:t>
            </a:r>
            <a:r>
              <a:rPr lang="pt-BR" sz="1800" dirty="0" err="1"/>
              <a:t>Intelligence</a:t>
            </a:r>
            <a:r>
              <a:rPr lang="pt-BR" sz="1800" dirty="0"/>
              <a:t> (I2AI).</a:t>
            </a:r>
          </a:p>
          <a:p>
            <a:pPr marL="114297" indent="0" algn="just">
              <a:buNone/>
            </a:pPr>
            <a:endParaRPr lang="pt-BR" dirty="0"/>
          </a:p>
        </p:txBody>
      </p:sp>
      <p:sp>
        <p:nvSpPr>
          <p:cNvPr id="353" name="Google Shape;353;p27"/>
          <p:cNvSpPr txBox="1"/>
          <p:nvPr/>
        </p:nvSpPr>
        <p:spPr>
          <a:xfrm>
            <a:off x="346872" y="97649"/>
            <a:ext cx="396237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400"/>
            </a:pPr>
            <a:r>
              <a:rPr lang="pt-BR" sz="2400" b="1" dirty="0">
                <a:solidFill>
                  <a:schemeClr val="dk1"/>
                </a:solidFill>
              </a:rPr>
              <a:t>Apresentação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2011861"/>
            <a:ext cx="3195684" cy="211047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E245A-FEFA-4599-A77D-8AD38D45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justiça?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3D41C-D523-4B73-8FDE-3E5EF820E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C1007BD-B762-4102-AA19-1DB76F300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635" y="1184729"/>
            <a:ext cx="4081373" cy="3134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A6A07A-B18F-4D3D-A6B7-95E690BE5FE4}"/>
              </a:ext>
            </a:extLst>
          </p:cNvPr>
          <p:cNvSpPr txBox="1"/>
          <p:nvPr/>
        </p:nvSpPr>
        <p:spPr>
          <a:xfrm>
            <a:off x="726864" y="4232483"/>
            <a:ext cx="3722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linkClick r:id="rId3" tooltip="https://undeniableme.wordpress.com/2010/08/02/are-you-the-leona-helmsley-of-social-media/"/>
              </a:rPr>
              <a:t>Esta Foto</a:t>
            </a:r>
            <a:r>
              <a:rPr lang="pt-BR" sz="900" dirty="0"/>
              <a:t> de Autor Desconhecido está licenciado em </a:t>
            </a:r>
            <a:r>
              <a:rPr lang="pt-BR" sz="900" dirty="0">
                <a:hlinkClick r:id="rId4" tooltip="https://creativecommons.org/licenses/by-nc-nd/3.0/"/>
              </a:rPr>
              <a:t>CC BY-NC-ND</a:t>
            </a:r>
            <a:endParaRPr lang="pt-BR" sz="900" dirty="0"/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F3EF0B6-E141-4A86-BBEF-C84992C8D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79187" y="1300268"/>
            <a:ext cx="3991046" cy="16137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6C41C64-4295-4AC5-8EFE-A76D429261D1}"/>
              </a:ext>
            </a:extLst>
          </p:cNvPr>
          <p:cNvSpPr txBox="1"/>
          <p:nvPr/>
        </p:nvSpPr>
        <p:spPr>
          <a:xfrm>
            <a:off x="4719444" y="2851416"/>
            <a:ext cx="3950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linkClick r:id="rId6" tooltip="https://commons.wikimedia.org/wiki/File:ME_456_Fairness.png"/>
              </a:rPr>
              <a:t>Esta Foto</a:t>
            </a:r>
            <a:r>
              <a:rPr lang="pt-BR" sz="900" dirty="0"/>
              <a:t> de Autor Desconhecido está licenciado em </a:t>
            </a:r>
            <a:r>
              <a:rPr lang="pt-BR" sz="900" dirty="0">
                <a:hlinkClick r:id="rId7" tooltip="https://creativecommons.org/licenses/by-sa/3.0/"/>
              </a:rPr>
              <a:t>CC BY-SA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53896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763EA-1BA5-470C-9C43-CFF03459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Direito à revisão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21C2A2-2761-4FB6-8585-AA2A1B5E0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8818E61C-62FE-4EA2-950A-F72565D3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353" y="974925"/>
            <a:ext cx="3584148" cy="37488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102300-9B5D-4438-842B-AC3357190F51}"/>
              </a:ext>
            </a:extLst>
          </p:cNvPr>
          <p:cNvSpPr txBox="1"/>
          <p:nvPr/>
        </p:nvSpPr>
        <p:spPr>
          <a:xfrm>
            <a:off x="676352" y="4786070"/>
            <a:ext cx="3269112" cy="37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commons.wikimedia.org/wiki/File:Symbol_merge_review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8D6CBA-5E2C-4827-90E3-281D63DCE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72" y="743812"/>
            <a:ext cx="4736241" cy="217627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8715ADD-4CA1-440E-A750-CED766072811}"/>
              </a:ext>
            </a:extLst>
          </p:cNvPr>
          <p:cNvSpPr txBox="1"/>
          <p:nvPr/>
        </p:nvSpPr>
        <p:spPr>
          <a:xfrm>
            <a:off x="4175672" y="3023185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https://www.oreilly.com/radar/the-problem-with-building-a-fair-system/</a:t>
            </a:r>
          </a:p>
        </p:txBody>
      </p:sp>
    </p:spTree>
    <p:extLst>
      <p:ext uri="{BB962C8B-B14F-4D97-AF65-F5344CB8AC3E}">
        <p14:creationId xmlns:p14="http://schemas.microsoft.com/office/powerpoint/2010/main" val="22123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Moral </a:t>
            </a:r>
            <a:r>
              <a:rPr lang="pt-BR" dirty="0" err="1"/>
              <a:t>Machine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606" t="11568" r="65225" b="35875"/>
          <a:stretch/>
        </p:blipFill>
        <p:spPr>
          <a:xfrm>
            <a:off x="1463039" y="681237"/>
            <a:ext cx="5703148" cy="417953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469253" y="4775357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hlinkClick r:id="rId3"/>
              </a:rPr>
              <a:t>http://moralmachine.mit.edu/hl/pt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5129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Moral </a:t>
            </a:r>
            <a:r>
              <a:rPr lang="pt-BR" dirty="0" err="1"/>
              <a:t>Machine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264" t="11728" r="64028" b="36251"/>
          <a:stretch/>
        </p:blipFill>
        <p:spPr>
          <a:xfrm>
            <a:off x="1097278" y="623147"/>
            <a:ext cx="6451601" cy="41566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469253" y="4775357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hlinkClick r:id="rId3"/>
              </a:rPr>
              <a:t>http://moralmachine.mit.edu/hl/pt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06461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0DDE46-7151-463E-980C-96AFF5A5E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CA541F-052C-484D-A081-2511ED03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100" dirty="0"/>
            </a:br>
            <a:r>
              <a:rPr lang="en-US" sz="1200" dirty="0"/>
              <a:t>Ethics Commission: Automated and Connected Driving (report from 2017</a:t>
            </a:r>
            <a:r>
              <a:rPr lang="en-US" sz="1200" b="0" dirty="0"/>
              <a:t>)</a:t>
            </a:r>
            <a:br>
              <a:rPr lang="en-US" b="0" dirty="0"/>
            </a:br>
            <a:endParaRPr lang="pt-BR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EA8E7143-0AAC-4331-A632-D3971D24D64E}"/>
              </a:ext>
            </a:extLst>
          </p:cNvPr>
          <p:cNvGraphicFramePr/>
          <p:nvPr/>
        </p:nvGraphicFramePr>
        <p:xfrm>
          <a:off x="457200" y="1040232"/>
          <a:ext cx="8229600" cy="339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13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A3B28-682E-4776-A470-14C025DF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12184E6-362C-4A38-969C-C815B82E07A8}"/>
              </a:ext>
            </a:extLst>
          </p:cNvPr>
          <p:cNvGraphicFramePr/>
          <p:nvPr/>
        </p:nvGraphicFramePr>
        <p:xfrm>
          <a:off x="457200" y="1040232"/>
          <a:ext cx="8229600" cy="339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8B5E7C-CB10-44EA-B337-35B15651A5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55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6692E-7736-4E66-981E-D648C041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dos checklists (</a:t>
            </a:r>
            <a:r>
              <a:rPr lang="pt-BR" dirty="0" err="1"/>
              <a:t>Loukides</a:t>
            </a:r>
            <a:r>
              <a:rPr lang="pt-BR" dirty="0"/>
              <a:t>, Mike; Mason, Hilary; Patil, DJ. </a:t>
            </a:r>
            <a:r>
              <a:rPr lang="pt-BR" dirty="0" err="1"/>
              <a:t>Ethics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Data Science. </a:t>
            </a:r>
            <a:r>
              <a:rPr lang="pt-BR" dirty="0" err="1"/>
              <a:t>O'Reilly</a:t>
            </a:r>
            <a:r>
              <a:rPr lang="pt-BR" dirty="0"/>
              <a:t> Media.)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266FF9-5A5D-49A7-8AAF-1233293B2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Listamos como essa tecnologia pode ser atacada ou abusada?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Testamos nossos dados de treinamento para garantir que sejam justos e representativos?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Estudamos e compreendemos as possíveis fontes de viés em nossos dados?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Nossa equipe reflete a diversidade de opiniões, experiências e tipos de pensamento?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Explicamos claramente com o que os usuários estão consentindo?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B9468C-52F0-46C1-958D-2F6B36CB13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887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E2A12-19D1-436D-9C22-F5DD206D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dos checklists (</a:t>
            </a:r>
            <a:r>
              <a:rPr lang="pt-BR" dirty="0" err="1"/>
              <a:t>Loukides</a:t>
            </a:r>
            <a:r>
              <a:rPr lang="pt-BR" dirty="0"/>
              <a:t>, Mike; Mason, Hilary; Patil, DJ. </a:t>
            </a:r>
            <a:r>
              <a:rPr lang="pt-BR" dirty="0" err="1"/>
              <a:t>Ethics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Data Science. </a:t>
            </a:r>
            <a:r>
              <a:rPr lang="pt-BR" dirty="0" err="1"/>
              <a:t>O'Reilly</a:t>
            </a:r>
            <a:r>
              <a:rPr lang="pt-BR" dirty="0"/>
              <a:t> Media.)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83BEF8-44EA-41D7-8501-4A32B3ECA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0232"/>
            <a:ext cx="8229600" cy="3683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Temos um mecanismo de reparação caso as pessoas sejam prejudicadas pelos resultados?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Podemos encerrar este software em produção se ele estiver se comportando mal?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Testamos a justiça com respeito a diferentes grupos de usuários?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Testamos as taxas de erro díspares entre diferentes grupos de usuários?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Testamos e monitoramos a variação do modelo para garantir que nosso software permaneça justo ao longo do tempo?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/>
              <a:t>Temos um plano para proteger e proteger os dados do usuário?</a:t>
            </a:r>
          </a:p>
          <a:p>
            <a:pPr marL="76199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52E45F-5FD0-498A-8F81-119809322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28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3F065-8DED-46E6-9607-D9E1C312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ética moldará a experiência do cliente em 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697364-E0BC-4B08-BA5F-9D3174807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59106" lvl="8" indent="0">
              <a:buNone/>
            </a:pPr>
            <a:r>
              <a:rPr lang="pt-BR" sz="2800" b="0" i="0" dirty="0">
                <a:effectLst/>
                <a:latin typeface="-apple-system"/>
              </a:rPr>
              <a:t>Susan </a:t>
            </a:r>
            <a:r>
              <a:rPr lang="pt-BR" sz="2800" b="0" i="0" dirty="0" err="1">
                <a:effectLst/>
                <a:latin typeface="-apple-system"/>
              </a:rPr>
              <a:t>Etlinger</a:t>
            </a:r>
            <a:endParaRPr lang="pt-BR" sz="2800" b="0" i="0" dirty="0">
              <a:effectLst/>
              <a:latin typeface="-apple-system"/>
            </a:endParaRPr>
          </a:p>
          <a:p>
            <a:endParaRPr lang="pt-BR" dirty="0">
              <a:latin typeface="-apple-system"/>
            </a:endParaRPr>
          </a:p>
          <a:p>
            <a:pPr marL="76199" indent="0">
              <a:buNone/>
            </a:pPr>
            <a:endParaRPr lang="pt-BR" dirty="0"/>
          </a:p>
          <a:p>
            <a:pPr marL="76199" indent="0">
              <a:buNone/>
            </a:pPr>
            <a:endParaRPr lang="pt-BR" dirty="0"/>
          </a:p>
          <a:p>
            <a:pPr marL="76199" indent="0">
              <a:buNone/>
            </a:pPr>
            <a:r>
              <a:rPr lang="pt-BR" dirty="0"/>
              <a:t>“Os negócios precisam fazer parte da discussão de ética da IA, porque a ética diz respeito ao comportamento. E a forma como nos comportamos, pessoal ou digitalmente, molda a experiência do cliente”.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781F22-872B-4704-8DB4-744EB9C46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E0A47F-B3CF-421A-8E0F-67757DD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87" y="1058664"/>
            <a:ext cx="1379124" cy="16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3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FD215-920A-4B00-8823-42EA6107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0E8F9B-AE06-4267-A34F-2B8B5A0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9" y="595819"/>
            <a:ext cx="6908241" cy="412800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BB532B-7622-4478-98F6-8463FC6B0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1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03E9-FC1F-4608-B93C-3A54F4E5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 Ética significa?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155289-8057-4F9E-8622-E8AB3A0A8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D71BB79-54C4-4CB3-9DAC-DC05C9D87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511054"/>
              </p:ext>
            </p:extLst>
          </p:nvPr>
        </p:nvGraphicFramePr>
        <p:xfrm>
          <a:off x="3794928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1738753-09FB-4840-BCAC-B09719ABFB65}"/>
              </a:ext>
            </a:extLst>
          </p:cNvPr>
          <p:cNvSpPr txBox="1"/>
          <p:nvPr/>
        </p:nvSpPr>
        <p:spPr>
          <a:xfrm>
            <a:off x="329609" y="1052623"/>
            <a:ext cx="2105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Kant: perguntas fundamentais da filosofia</a:t>
            </a:r>
          </a:p>
        </p:txBody>
      </p:sp>
    </p:spTree>
    <p:extLst>
      <p:ext uri="{BB962C8B-B14F-4D97-AF65-F5344CB8AC3E}">
        <p14:creationId xmlns:p14="http://schemas.microsoft.com/office/powerpoint/2010/main" val="407928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FDDA-85D7-4045-AEA0-6CBA886A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casos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C7EF83-3913-4FB2-B417-251BF6783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6" name="Imagem 5" descr="Uma imagem contendo texto, screenshot, homem&#10;&#10;Descrição gerada automaticamente">
            <a:extLst>
              <a:ext uri="{FF2B5EF4-FFF2-40B4-BE49-F238E27FC236}">
                <a16:creationId xmlns:a16="http://schemas.microsoft.com/office/drawing/2014/main" id="{2A434602-8327-4B29-9F26-11E89882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3" y="572757"/>
            <a:ext cx="2817921" cy="17685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DA86D0E-7C32-4AEC-8088-00A40FD4EAA7}"/>
              </a:ext>
            </a:extLst>
          </p:cNvPr>
          <p:cNvSpPr txBox="1"/>
          <p:nvPr/>
        </p:nvSpPr>
        <p:spPr>
          <a:xfrm>
            <a:off x="587829" y="2341267"/>
            <a:ext cx="3195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https://www.bbc.com/portuguese/brasil-37677421</a:t>
            </a:r>
          </a:p>
        </p:txBody>
      </p:sp>
      <p:pic>
        <p:nvPicPr>
          <p:cNvPr id="9" name="Imagem 8" descr="Uma imagem contendo pessoa, homem, olhando, segurando&#10;&#10;Descrição gerada automaticamente">
            <a:extLst>
              <a:ext uri="{FF2B5EF4-FFF2-40B4-BE49-F238E27FC236}">
                <a16:creationId xmlns:a16="http://schemas.microsoft.com/office/drawing/2014/main" id="{7D7C4B69-EA78-42E5-A719-DDC962CF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79" y="572756"/>
            <a:ext cx="2817921" cy="21047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75DB2B-6633-405C-902D-A3AECE3A5F70}"/>
              </a:ext>
            </a:extLst>
          </p:cNvPr>
          <p:cNvSpPr txBox="1"/>
          <p:nvPr/>
        </p:nvSpPr>
        <p:spPr>
          <a:xfrm>
            <a:off x="6112308" y="2763432"/>
            <a:ext cx="2719310" cy="55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https://www.technologyreview.com/f/614626/a-biased-medical-algorithm-favored-white-people-for-healthcare-programs/</a:t>
            </a:r>
          </a:p>
        </p:txBody>
      </p:sp>
      <p:pic>
        <p:nvPicPr>
          <p:cNvPr id="15" name="Imagem 14" descr="Uma imagem contendo screenshot, foto, homem, display&#10;&#10;Descrição gerada automaticamente">
            <a:extLst>
              <a:ext uri="{FF2B5EF4-FFF2-40B4-BE49-F238E27FC236}">
                <a16:creationId xmlns:a16="http://schemas.microsoft.com/office/drawing/2014/main" id="{E46DE4DF-C01C-41F6-9E40-192F6D7A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50" y="2613712"/>
            <a:ext cx="2719309" cy="22470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533066-5145-42AF-938D-74CBED304411}"/>
              </a:ext>
            </a:extLst>
          </p:cNvPr>
          <p:cNvSpPr txBox="1"/>
          <p:nvPr/>
        </p:nvSpPr>
        <p:spPr>
          <a:xfrm>
            <a:off x="4967679" y="4115470"/>
            <a:ext cx="2622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https://www.forbes.com/sites/cognitiveworld/2019/01/14/the-weaponization-of-artificial-intelligence/#3d63a5693686</a:t>
            </a:r>
          </a:p>
        </p:txBody>
      </p:sp>
    </p:spTree>
    <p:extLst>
      <p:ext uri="{BB962C8B-B14F-4D97-AF65-F5344CB8AC3E}">
        <p14:creationId xmlns:p14="http://schemas.microsoft.com/office/powerpoint/2010/main" val="104835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5E18D-E679-40AF-A0FC-11975DD3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7C268BB-E22F-45F7-BC8A-45097836F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5" name="Imagem 4" descr="Uma imagem contendo screenshot, texto, pássaro&#10;&#10;Descrição gerada automaticamente">
            <a:extLst>
              <a:ext uri="{FF2B5EF4-FFF2-40B4-BE49-F238E27FC236}">
                <a16:creationId xmlns:a16="http://schemas.microsoft.com/office/drawing/2014/main" id="{D5746EA8-6378-43E2-BFB5-29E0576C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7" y="752577"/>
            <a:ext cx="4572000" cy="14882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B4CF39-A7D8-42A3-9F51-63C52019C7D8}"/>
              </a:ext>
            </a:extLst>
          </p:cNvPr>
          <p:cNvSpPr txBox="1"/>
          <p:nvPr/>
        </p:nvSpPr>
        <p:spPr>
          <a:xfrm>
            <a:off x="200967" y="2223181"/>
            <a:ext cx="4622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https://arxiv.org/abs/1408.6491</a:t>
            </a:r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F753F14-E72C-4327-849F-99BBDCAB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7" y="2469402"/>
            <a:ext cx="3139995" cy="206240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785667-5078-423E-8C77-0D9CD73A1FC4}"/>
              </a:ext>
            </a:extLst>
          </p:cNvPr>
          <p:cNvSpPr txBox="1"/>
          <p:nvPr/>
        </p:nvSpPr>
        <p:spPr>
          <a:xfrm>
            <a:off x="3669429" y="3725267"/>
            <a:ext cx="1477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https://www.reuters.com/article/us-alphabet-google-advertising-idUSKBN1XU2WT</a:t>
            </a:r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E2E7577-6C4A-449C-BE12-6B92B814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344" y="701281"/>
            <a:ext cx="3607359" cy="24840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93DCEE-F7BC-422C-8B27-32A8DC3564DF}"/>
              </a:ext>
            </a:extLst>
          </p:cNvPr>
          <p:cNvSpPr txBox="1"/>
          <p:nvPr/>
        </p:nvSpPr>
        <p:spPr>
          <a:xfrm>
            <a:off x="5618710" y="3160577"/>
            <a:ext cx="284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https://montrealethics.ai/mapping-the-ethicality-of-algorithmic-pricing/</a:t>
            </a:r>
          </a:p>
        </p:txBody>
      </p:sp>
    </p:spTree>
    <p:extLst>
      <p:ext uri="{BB962C8B-B14F-4D97-AF65-F5344CB8AC3E}">
        <p14:creationId xmlns:p14="http://schemas.microsoft.com/office/powerpoint/2010/main" val="48093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>
            <a:spLocks noGrp="1"/>
          </p:cNvSpPr>
          <p:nvPr>
            <p:ph type="subTitle" idx="1"/>
          </p:nvPr>
        </p:nvSpPr>
        <p:spPr>
          <a:xfrm>
            <a:off x="4513150" y="1425750"/>
            <a:ext cx="38607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Muito obrigado!</a:t>
            </a:r>
            <a:endParaRPr sz="1800" b="1" dirty="0"/>
          </a:p>
        </p:txBody>
      </p:sp>
      <p:pic>
        <p:nvPicPr>
          <p:cNvPr id="4" name="Google Shape;605;p53">
            <a:hlinkClick r:id="rId3"/>
            <a:extLst>
              <a:ext uri="{FF2B5EF4-FFF2-40B4-BE49-F238E27FC236}">
                <a16:creationId xmlns:a16="http://schemas.microsoft.com/office/drawing/2014/main" id="{8C4C85FC-623A-4998-8AFC-834EF583FD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747" y="3878911"/>
            <a:ext cx="58208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7;p53">
            <a:extLst>
              <a:ext uri="{FF2B5EF4-FFF2-40B4-BE49-F238E27FC236}">
                <a16:creationId xmlns:a16="http://schemas.microsoft.com/office/drawing/2014/main" id="{AB12D41B-2F74-47C5-867F-771FDCB3894A}"/>
              </a:ext>
            </a:extLst>
          </p:cNvPr>
          <p:cNvSpPr txBox="1"/>
          <p:nvPr/>
        </p:nvSpPr>
        <p:spPr>
          <a:xfrm>
            <a:off x="4259553" y="3734746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André Gualtieri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BD4453-C300-4CC0-9438-B8F3A371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499" y="2044721"/>
            <a:ext cx="2469190" cy="2469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A7EC78-750F-4307-8F5E-152D725C9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FFEEB5-8D63-4471-A898-4F60AB52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ética é algo necessário à vida humana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94E032-2070-4707-9976-ECD861FA8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199" indent="0" algn="ctr">
              <a:buNone/>
            </a:pPr>
            <a:r>
              <a:rPr lang="pt-BR" sz="5400" b="1" dirty="0">
                <a:solidFill>
                  <a:srgbClr val="0070C0"/>
                </a:solidFill>
              </a:rPr>
              <a:t>LIBERDADE</a:t>
            </a:r>
          </a:p>
          <a:p>
            <a:endParaRPr lang="pt-BR" dirty="0"/>
          </a:p>
          <a:p>
            <a:pPr marL="76199" indent="0">
              <a:buNone/>
            </a:pPr>
            <a:r>
              <a:rPr lang="pt-BR" dirty="0"/>
              <a:t>Toda e qualquer ordem social necessita de regras de convivência. A liberdade só é possível caso exista a restrição, caso contrário a comunidade se dissolveria numa guerra de todos contra todos.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27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80897-255F-4CF8-A371-EAAFB60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32D53D-6757-43BE-8897-3AB9D7D1F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devemos e o que não devemos fazer em matéria de big data, de tecnologia, de inteligência artificial?</a:t>
            </a:r>
          </a:p>
          <a:p>
            <a:endParaRPr lang="pt-BR" dirty="0"/>
          </a:p>
          <a:p>
            <a:pPr marL="76199" indent="0">
              <a:buNone/>
            </a:pPr>
            <a:endParaRPr lang="pt-BR" dirty="0"/>
          </a:p>
          <a:p>
            <a:pPr marL="76199" indent="0">
              <a:buNone/>
            </a:pPr>
            <a:endParaRPr lang="pt-BR" dirty="0"/>
          </a:p>
          <a:p>
            <a:pPr marL="76199" indent="0">
              <a:buNone/>
            </a:pPr>
            <a:r>
              <a:rPr lang="pt-BR" dirty="0"/>
              <a:t>			Questão ética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3F9075-B980-4718-8E5D-D1370B35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7461BDA5-A9F9-4BF0-BB75-D6A8CC76562F}"/>
              </a:ext>
            </a:extLst>
          </p:cNvPr>
          <p:cNvSpPr/>
          <p:nvPr/>
        </p:nvSpPr>
        <p:spPr>
          <a:xfrm>
            <a:off x="4087368" y="208254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18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1710F-5FF7-4E4D-8FB5-760C0FC2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momento histórico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D3692FF-9691-4BE7-8FC7-9049D5A05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AC0FA1-921A-42B1-995B-349A44E5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1" y="587330"/>
            <a:ext cx="6852498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F996-29CD-41C0-8BB6-F1B62488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3DEBCD6-8768-416A-A0A1-85FF20ADB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637998-00DF-49C0-BAF8-63406F30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72" y="701749"/>
            <a:ext cx="4743722" cy="40431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8E4912-9AA2-4514-A720-BD45A8D6F98B}"/>
              </a:ext>
            </a:extLst>
          </p:cNvPr>
          <p:cNvSpPr txBox="1"/>
          <p:nvPr/>
        </p:nvSpPr>
        <p:spPr>
          <a:xfrm>
            <a:off x="552893" y="1297171"/>
            <a:ext cx="26581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Dispositivos computacionais de todos os tipos geram uma quantidade impressionante de dados, muito mais dados do que a humanidade já viu em toda a sua história.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33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861B3-D9B5-416C-A746-2EE60E76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041E7C-D231-46DE-9EB5-9E8836587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Floridi</a:t>
            </a:r>
            <a:r>
              <a:rPr lang="pt-BR" dirty="0"/>
              <a:t>: “</a:t>
            </a:r>
            <a:r>
              <a:rPr lang="pt-BR" b="1" dirty="0"/>
              <a:t>era do </a:t>
            </a:r>
            <a:r>
              <a:rPr lang="pt-BR" b="1" dirty="0" err="1"/>
              <a:t>zettabyte</a:t>
            </a:r>
            <a:r>
              <a:rPr lang="pt-BR" b="1" dirty="0"/>
              <a:t>”</a:t>
            </a:r>
            <a:r>
              <a:rPr lang="pt-BR" dirty="0"/>
              <a:t>. Nossa geração é a primeira a experimentar um tsunami de bytes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76199" indent="0">
              <a:buNone/>
            </a:pPr>
            <a:r>
              <a:rPr lang="pt-BR" b="1" dirty="0">
                <a:solidFill>
                  <a:srgbClr val="00B050"/>
                </a:solidFill>
              </a:rPr>
              <a:t>		</a:t>
            </a:r>
            <a:r>
              <a:rPr lang="pt-BR" sz="6000" b="1" dirty="0">
                <a:solidFill>
                  <a:srgbClr val="C00000"/>
                </a:solidFill>
              </a:rPr>
              <a:t>BIG DATA</a:t>
            </a:r>
          </a:p>
          <a:p>
            <a:pPr marL="76199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4DF7B3-4D6E-47E9-B28F-474F1A565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802ABE42-582F-462C-AF0C-A77AF075E166}"/>
              </a:ext>
            </a:extLst>
          </p:cNvPr>
          <p:cNvSpPr/>
          <p:nvPr/>
        </p:nvSpPr>
        <p:spPr>
          <a:xfrm>
            <a:off x="3795824" y="224827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01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F4D7C-8C91-409D-AE63-32158681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E4955CA-9D0C-4C77-A431-BBEF7FCC3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618F4BDF-8882-4EBA-9F5B-C86343C8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6" b="23386"/>
          <a:stretch/>
        </p:blipFill>
        <p:spPr>
          <a:xfrm>
            <a:off x="712298" y="509838"/>
            <a:ext cx="7719403" cy="4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4243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House U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986</Words>
  <Application>Microsoft Office PowerPoint</Application>
  <PresentationFormat>Apresentação na tela (16:9)</PresentationFormat>
  <Paragraphs>125</Paragraphs>
  <Slides>32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inherit</vt:lpstr>
      <vt:lpstr>Calibri Light</vt:lpstr>
      <vt:lpstr>Calibri</vt:lpstr>
      <vt:lpstr>Arial</vt:lpstr>
      <vt:lpstr>Wingdings</vt:lpstr>
      <vt:lpstr>Rajdhani</vt:lpstr>
      <vt:lpstr>-apple-system</vt:lpstr>
      <vt:lpstr>Digital House UX</vt:lpstr>
      <vt:lpstr>Personalizar design</vt:lpstr>
      <vt:lpstr>3_Office Theme</vt:lpstr>
      <vt:lpstr>ÉTICA, BIG DATA E INTELIGÊNCIA ARTIFICIAL</vt:lpstr>
      <vt:lpstr> André Gualtieri</vt:lpstr>
      <vt:lpstr>O que a Ética significa?</vt:lpstr>
      <vt:lpstr>A ética é algo necessário à vida humana</vt:lpstr>
      <vt:lpstr>Apresentação do PowerPoint</vt:lpstr>
      <vt:lpstr>Novo momento histórico</vt:lpstr>
      <vt:lpstr>Apresentação do PowerPoint</vt:lpstr>
      <vt:lpstr>Apresentação do PowerPoint</vt:lpstr>
      <vt:lpstr>Apresentação do PowerPoint</vt:lpstr>
      <vt:lpstr>Pessimismo x otimismo</vt:lpstr>
      <vt:lpstr>Data-Driven Society e problemas sociais</vt:lpstr>
      <vt:lpstr>O problema dos vieses e da discriminação</vt:lpstr>
      <vt:lpstr>Apresentação do PowerPoint</vt:lpstr>
      <vt:lpstr>Apresentação do PowerPoint</vt:lpstr>
      <vt:lpstr>Apresentação do PowerPoint</vt:lpstr>
      <vt:lpstr>Inteligência Artificial</vt:lpstr>
      <vt:lpstr>Equívocos comuns sobre inteligência artificial https://www.analyticsinsight.net/the-most-common-misconceptions-about-ai-to-avoid/</vt:lpstr>
      <vt:lpstr>Equívocos comuns sobre inteligência artificial</vt:lpstr>
      <vt:lpstr>5 princípios para o desenvolvimento da I.A.</vt:lpstr>
      <vt:lpstr>O que é justiça?</vt:lpstr>
      <vt:lpstr>Direito à revisão</vt:lpstr>
      <vt:lpstr>Moral Machine</vt:lpstr>
      <vt:lpstr>Moral Machine</vt:lpstr>
      <vt:lpstr> Ethics Commission: Automated and Connected Driving (report from 2017) </vt:lpstr>
      <vt:lpstr>Apresentação do PowerPoint</vt:lpstr>
      <vt:lpstr>A importância dos checklists (Loukides, Mike; Mason, Hilary; Patil, DJ. Ethics and Data Science. O'Reilly Media.) </vt:lpstr>
      <vt:lpstr>A importância dos checklists (Loukides, Mike; Mason, Hilary; Patil, DJ. Ethics and Data Science. O'Reilly Media.) </vt:lpstr>
      <vt:lpstr>A ética moldará a experiência do cliente em IA</vt:lpstr>
      <vt:lpstr>Apresentação do PowerPoint</vt:lpstr>
      <vt:lpstr>Alguns casos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LGPD  O novo paradigma em proteção de dados</dc:title>
  <dc:creator>Nuria López</dc:creator>
  <cp:lastModifiedBy>André Gualtieri</cp:lastModifiedBy>
  <cp:revision>131</cp:revision>
  <dcterms:modified xsi:type="dcterms:W3CDTF">2021-06-21T21:33:29Z</dcterms:modified>
</cp:coreProperties>
</file>